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g"/>
  <Override PartName="/ppt/media/image15.jpg" ContentType="image/jpg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  <p:sldMasterId id="2147483712" r:id="rId2"/>
    <p:sldMasterId id="2147483772" r:id="rId3"/>
  </p:sldMasterIdLst>
  <p:notesMasterIdLst>
    <p:notesMasterId r:id="rId22"/>
  </p:notesMasterIdLst>
  <p:handoutMasterIdLst>
    <p:handoutMasterId r:id="rId23"/>
  </p:handoutMasterIdLst>
  <p:sldIdLst>
    <p:sldId id="785" r:id="rId4"/>
    <p:sldId id="962" r:id="rId5"/>
    <p:sldId id="954" r:id="rId6"/>
    <p:sldId id="955" r:id="rId7"/>
    <p:sldId id="956" r:id="rId8"/>
    <p:sldId id="966" r:id="rId9"/>
    <p:sldId id="967" r:id="rId10"/>
    <p:sldId id="965" r:id="rId11"/>
    <p:sldId id="958" r:id="rId12"/>
    <p:sldId id="959" r:id="rId13"/>
    <p:sldId id="963" r:id="rId14"/>
    <p:sldId id="960" r:id="rId15"/>
    <p:sldId id="970" r:id="rId16"/>
    <p:sldId id="968" r:id="rId17"/>
    <p:sldId id="969" r:id="rId18"/>
    <p:sldId id="961" r:id="rId19"/>
    <p:sldId id="964" r:id="rId20"/>
    <p:sldId id="312" r:id="rId21"/>
  </p:sldIdLst>
  <p:sldSz cx="9906000" cy="6858000" type="A4"/>
  <p:notesSz cx="6797675" cy="9928225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2351E5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9" autoAdjust="0"/>
    <p:restoredTop sz="95320" autoAdjust="0"/>
  </p:normalViewPr>
  <p:slideViewPr>
    <p:cSldViewPr>
      <p:cViewPr varScale="1">
        <p:scale>
          <a:sx n="115" d="100"/>
          <a:sy n="115" d="100"/>
        </p:scale>
        <p:origin x="1350" y="24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927" y="0"/>
            <a:ext cx="2945659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396B-4F49-47B5-B66E-06070CFA4336}" type="datetimeFigureOut">
              <a:rPr lang="ko-KR" altLang="en-US" smtClean="0"/>
              <a:t>2020-08-26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518"/>
            <a:ext cx="2945659" cy="498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927" y="9429518"/>
            <a:ext cx="2945659" cy="498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04F6B-CCDA-4A7A-B530-7A9802A51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850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24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1952" tIns="45976" rIns="91952" bIns="4597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6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30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88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73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/>
          <a:lstStyle/>
          <a:p>
            <a:pPr lvl="0"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3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6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91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73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42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94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9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243408"/>
            <a:ext cx="9947275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8" name="Picture 2" descr="http://health.cdc.go.kr/health/static/images/main/icon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5597786"/>
            <a:ext cx="630573" cy="56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0" name="Picture 4" descr="http://health.cdc.go.kr/health/static/images/main/icon0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78" y="3789040"/>
            <a:ext cx="5600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http://health.cdc.go.kr/health/static/images/main/icon09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1" y="2961582"/>
            <a:ext cx="636671" cy="50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4" name="Picture 8" descr="http://health.cdc.go.kr/health/static/images/main/icon06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0" y="2028144"/>
            <a:ext cx="556070" cy="5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6" name="Picture 10" descr="http://health.cdc.go.kr/health/static/images/main/icon1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6" y="5373216"/>
            <a:ext cx="611020" cy="4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8" name="Picture 12" descr="http://health.cdc.go.kr/health/static/images/main/icon1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8" y="4641146"/>
            <a:ext cx="654582" cy="52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4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955695CD-01CF-4BFC-A8CE-1FE6579D2EA6}" type="datetime1">
              <a:rPr lang="en-US" altLang="ko-KR" smtClean="0">
                <a:solidFill>
                  <a:prstClr val="black"/>
                </a:solidFill>
              </a:rPr>
              <a:t>8/26/2020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7783531-0383-4D79-AD68-36C6DF6C4A87}" type="slidenum">
              <a:rPr lang="ko-KR" altLang="en-US" smtClean="0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5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4EFBDAFB-1CE6-42FB-AAB3-3ACDDCF86AE5}" type="datetime1">
              <a:rPr lang="en-US" altLang="ko-KR" smtClean="0">
                <a:solidFill>
                  <a:prstClr val="black"/>
                </a:solidFill>
              </a:rPr>
              <a:t>8/26/2020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7783531-0383-4D79-AD68-36C6DF6C4A87}" type="slidenum">
              <a:rPr lang="ko-KR" altLang="en-US" smtClean="0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22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Body_Section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0" y="317500"/>
            <a:ext cx="2641600" cy="266928"/>
            <a:chOff x="0" y="317500"/>
            <a:chExt cx="2641600" cy="266928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0" y="317500"/>
              <a:ext cx="374651" cy="2669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64502" tIns="32251" rIns="64502" bIns="32251" anchor="ctr"/>
            <a:lstStyle/>
            <a:p>
              <a:pPr algn="ctr" defTabSz="952500" latinLnBrk="1"/>
              <a:r>
                <a:rPr lang="en-US" altLang="ko-KR" sz="800" b="1" dirty="0">
                  <a:solidFill>
                    <a:prstClr val="white"/>
                  </a:solidFill>
                </a:rPr>
                <a:t>V</a:t>
              </a:r>
              <a:endParaRPr lang="ko-KR" altLang="en-US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02336" y="317500"/>
              <a:ext cx="2239264" cy="2669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64502" tIns="32251" rIns="64502" bIns="32251" anchor="ctr"/>
            <a:lstStyle/>
            <a:p>
              <a:pPr defTabSz="952500" latinLnBrk="1"/>
              <a:r>
                <a:rPr lang="ko-KR" altLang="en-US" sz="800" b="1" dirty="0">
                  <a:solidFill>
                    <a:prstClr val="white">
                      <a:lumMod val="65000"/>
                    </a:prstClr>
                  </a:solidFill>
                </a:rPr>
                <a:t>지원 부문</a:t>
              </a:r>
              <a:endParaRPr lang="en-US" altLang="ko-KR" sz="800" b="1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297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563" y="188913"/>
            <a:ext cx="8915400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6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슬라이드 번호 개체 틀 1"/>
          <p:cNvSpPr txBox="1">
            <a:spLocks/>
          </p:cNvSpPr>
          <p:nvPr userDrawn="1"/>
        </p:nvSpPr>
        <p:spPr bwMode="auto">
          <a:xfrm>
            <a:off x="4610097" y="6572250"/>
            <a:ext cx="6318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>
                <a:solidFill>
                  <a:prstClr val="black"/>
                </a:solidFill>
              </a:rPr>
              <a:t> </a:t>
            </a:r>
            <a:fld id="{69C3DF92-63E2-4E10-901E-85532D42C394}" type="slidenum">
              <a:rPr kumimoji="1" lang="en-US" altLang="ko-KR" sz="1000" b="1" smtClean="0">
                <a:solidFill>
                  <a:prstClr val="black"/>
                </a:solidFill>
              </a:rPr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7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Body_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0" y="317500"/>
            <a:ext cx="2641600" cy="266928"/>
            <a:chOff x="0" y="317500"/>
            <a:chExt cx="2641600" cy="266928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0" y="317500"/>
              <a:ext cx="374651" cy="2669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64502" tIns="32251" rIns="64502" bIns="32251" anchor="ctr"/>
            <a:lstStyle/>
            <a:p>
              <a:pPr algn="ctr" defTabSz="952500" latinLnBrk="1"/>
              <a:r>
                <a:rPr lang="en-US" altLang="ko-KR" sz="800" b="1" dirty="0">
                  <a:solidFill>
                    <a:prstClr val="white"/>
                  </a:solidFill>
                </a:rPr>
                <a:t>I</a:t>
              </a:r>
              <a:endParaRPr lang="ko-KR" altLang="en-US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02336" y="317500"/>
              <a:ext cx="2239264" cy="2669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64502" tIns="32251" rIns="64502" bIns="32251" anchor="ctr"/>
            <a:lstStyle/>
            <a:p>
              <a:pPr defTabSz="952500" latinLnBrk="1"/>
              <a:r>
                <a:rPr lang="ko-KR" altLang="en-US" sz="800" b="1" dirty="0">
                  <a:solidFill>
                    <a:prstClr val="white">
                      <a:lumMod val="65000"/>
                    </a:prstClr>
                  </a:solidFill>
                </a:rPr>
                <a:t>제안개요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72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Body_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0" y="317500"/>
            <a:ext cx="3017784" cy="266928"/>
            <a:chOff x="0" y="317500"/>
            <a:chExt cx="3017784" cy="266928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0" y="317500"/>
              <a:ext cx="374651" cy="2669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64502" tIns="32251" rIns="64502" bIns="32251" anchor="ctr"/>
            <a:lstStyle/>
            <a:p>
              <a:pPr algn="ctr" defTabSz="952500" latinLnBrk="1"/>
              <a:r>
                <a:rPr lang="en-US" altLang="ko-KR" sz="800" b="1" dirty="0">
                  <a:solidFill>
                    <a:prstClr val="white"/>
                  </a:solidFill>
                </a:rPr>
                <a:t>III</a:t>
              </a:r>
              <a:endParaRPr lang="ko-KR" altLang="en-US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02335" y="317500"/>
              <a:ext cx="2615449" cy="2669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64502" tIns="32251" rIns="64502" bIns="32251" anchor="ctr"/>
            <a:lstStyle/>
            <a:p>
              <a:pPr defTabSz="952500" latinLnBrk="1"/>
              <a:r>
                <a:rPr lang="ko-KR" altLang="en-US" sz="800" b="1" dirty="0">
                  <a:solidFill>
                    <a:prstClr val="white">
                      <a:lumMod val="65000"/>
                    </a:prstClr>
                  </a:solidFill>
                </a:rPr>
                <a:t>구축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015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365" y="192311"/>
            <a:ext cx="9491268" cy="92075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976" y="1703603"/>
            <a:ext cx="9366046" cy="4762500"/>
          </a:xfrm>
          <a:prstGeom prst="rect">
            <a:avLst/>
          </a:prstGeom>
        </p:spPr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060F-9658-4925-8D4C-4A5F29C27E9C}" type="datetime1">
              <a:rPr lang="en-US" altLang="ko-KR" smtClean="0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274114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D015-C364-4A18-BD30-A64842F31A4A}" type="datetime1">
              <a:rPr lang="en-US" altLang="ko-KR" smtClean="0"/>
              <a:t>8/26/2020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4113544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365" y="192311"/>
            <a:ext cx="9491268" cy="92075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7419-FB81-44DC-8104-1E86A61C6FE5}" type="datetime1">
              <a:rPr lang="en-US" altLang="ko-KR" smtClean="0"/>
              <a:t>8/26/2020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17292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82AEF142-9D29-4482-AF74-FEC3E64F58E5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7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0"/>
            <a:ext cx="91567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966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4DD6904E-36AB-4E6E-B895-6E1195A12508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01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E71E6054-4A73-4FC5-85ED-BFE3D811D2C6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8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90DA6332-649C-479A-9143-20336112D99C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13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653F9BAB-A13D-4BC8-8CDB-045EED908F6D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3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267BC9AB-B5C8-4CF1-B3E2-5FB2881E16EB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1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33FA1EF0-E7C6-403D-8D00-8B2510C976A2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2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4A255F4B-E3A6-4B30-8AD4-1FAC5DB605BA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38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7F824AF8-E37F-4BA4-830C-A7792335D840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1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2759758"/>
            <a:ext cx="7429500" cy="750205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3000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BECD9108-9B29-4C6F-B583-D23EE4925AC5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5C76599D-A230-432B-A1D6-86E4F29EC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45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8045B85F-D6AD-4342-8D0C-BDADD79CAB67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6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3852"/>
            <a:ext cx="9144000" cy="68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75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94C62CEB-3DDA-48C6-BFDA-FBA84EEA1B61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00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B91BE93A-AC70-4E1E-83D0-7AEBB51B3A45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77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08F9BC2C-E374-48D9-9146-345D32FFF393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3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65FBDDB9-E281-4010-98B6-31128DD6277A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46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843E08E2-BCB8-4266-8B14-307419E3642C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3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500E6188-A1C0-4A40-A243-8B1F48B4974A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3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8A91F99E-1AFA-42E0-9E23-2DA83ACEAD17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1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D006F7E0-CC1C-4D85-B174-E4DFEAF5A940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6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58EFBEC5-0B99-4018-B07E-6C1AB7EDBD6F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46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2AD7470E-66FE-419D-B2FF-3B55D80C8067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5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5159"/>
            <a:ext cx="9913938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5136060" y="6425938"/>
            <a:ext cx="38096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 anchorCtr="1"/>
          <a:lstStyle/>
          <a:p>
            <a:pPr latinLnBrk="1">
              <a:defRPr/>
            </a:pPr>
            <a:fld id="{89CC7ECE-57EE-45D2-87A9-32B68C002C40}" type="slidenum">
              <a:rPr lang="en-US" altLang="ko-KR" sz="1000" b="1">
                <a:solidFill>
                  <a:prstClr val="white">
                    <a:lumMod val="50000"/>
                  </a:prstClr>
                </a:solidFill>
                <a:latin typeface="Arial" charset="0"/>
                <a:ea typeface="-윤고딕130" pitchFamily="18" charset="-127"/>
              </a:rPr>
              <a:pPr latinLnBrk="1">
                <a:defRPr/>
              </a:pPr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Arial" charset="0"/>
              <a:ea typeface="-윤고딕13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68" y="6381328"/>
            <a:ext cx="1283840" cy="37020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0" y="6443168"/>
            <a:ext cx="2036911" cy="2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3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64F5E329-D8FE-4497-BD24-91E441190300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33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A4BF43B6-AF0B-4171-95FC-9FD424411E52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84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5FD64076-696D-44FA-945E-87AA2914A532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4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7A6365AB-650C-4F4D-9817-68487F58B5C9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2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283C17AE-1C0E-4AF8-8FC2-A7697ED09AE8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40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28E42FA9-0804-4901-A3B8-9A58BA33C744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1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BF56AEAE-D167-4CD4-82E3-17BEAFBB67E9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43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1B37DFB5-8295-4D56-BAE2-5BE1D0B54166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7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  <a:prstGeom prst="rect">
            <a:avLst/>
          </a:prstGeom>
        </p:spPr>
        <p:txBody>
          <a:bodyPr/>
          <a:lstStyle/>
          <a:p>
            <a:fld id="{C5AE0F20-BFCE-478D-9957-FF03F16A4956}" type="datetime1">
              <a:rPr lang="en-US" altLang="ko-KR" smtClean="0"/>
              <a:t>8/26/2020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19" cy="27699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/>
          <a:lstStyle/>
          <a:p>
            <a:fld id="{F7E4F699-4BEC-47EA-8467-7ACFE9E70B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2"/>
            <a:ext cx="8785679" cy="1408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49244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69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365" y="192311"/>
            <a:ext cx="9491268" cy="92075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C9F6D-830A-4368-9A04-05A5C44D901B}" type="datetime1">
              <a:rPr lang="en-US" altLang="ko-KR" smtClean="0"/>
              <a:t>8/26/2020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72570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62A80004-1E22-4AE4-A27A-3AF7AFC06701}" type="datetime1">
              <a:rPr lang="en-US" altLang="ko-KR" smtClean="0">
                <a:solidFill>
                  <a:prstClr val="black"/>
                </a:solidFill>
              </a:rPr>
              <a:t>8/26/2020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7783531-0383-4D79-AD68-36C6DF6C4A87}" type="slidenum">
              <a:rPr lang="ko-KR" altLang="en-US" smtClean="0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1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70"/>
            <a:ext cx="9905999" cy="6853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0520" y="6443471"/>
            <a:ext cx="2037588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335E-F71C-41F1-962B-3EF823E3B70B}" type="datetime1">
              <a:rPr lang="en-US" altLang="ko-KR" smtClean="0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557492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927" y="305440"/>
            <a:ext cx="9491268" cy="92075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E38D3-4578-4FF8-90F2-CE074A9C9154}" type="datetime1">
              <a:rPr lang="en-US" altLang="ko-KR" smtClean="0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08325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ADF6-05C7-471C-A5A3-C364C285553C}" type="datetime1">
              <a:rPr lang="en-US" altLang="ko-KR" smtClean="0"/>
              <a:t>8/26/2020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348358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AD2C-FD10-486B-AE13-FD1C034119BA}" type="datetime1">
              <a:rPr lang="en-US" altLang="ko-KR" smtClean="0"/>
              <a:t>8/26/2020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642609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4087" y="13713"/>
            <a:ext cx="9144000" cy="6844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940B8-C4C5-4CC3-B691-B8363C653AA7}" type="datetime1">
              <a:rPr lang="en-US" altLang="ko-KR" smtClean="0"/>
              <a:t>8/26/2020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866474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개체 틀 1"/>
          <p:cNvSpPr>
            <a:spLocks noGrp="1"/>
          </p:cNvSpPr>
          <p:nvPr>
            <p:ph type="title"/>
          </p:nvPr>
        </p:nvSpPr>
        <p:spPr>
          <a:xfrm>
            <a:off x="503039" y="1467476"/>
            <a:ext cx="7429500" cy="788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4295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5363" b="1" kern="1200" spc="-122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A42A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4" name="부제목 2"/>
          <p:cNvSpPr>
            <a:spLocks noGrp="1"/>
          </p:cNvSpPr>
          <p:nvPr>
            <p:ph type="subTitle" idx="1"/>
          </p:nvPr>
        </p:nvSpPr>
        <p:spPr>
          <a:xfrm>
            <a:off x="503039" y="990738"/>
            <a:ext cx="7429500" cy="2250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42950" rtl="0" eaLnBrk="1" latinLnBrk="1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lang="ko-KR" altLang="en-US" sz="1625" b="1" kern="1200" spc="-122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55" y="270965"/>
            <a:ext cx="2351106" cy="35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35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70"/>
            <a:ext cx="9905999" cy="6853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0520" y="6443471"/>
            <a:ext cx="2037588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8442975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5100112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039400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84093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1F7B7FB3-42A9-4CEC-9A79-F6724B38402C}" type="datetime1">
              <a:rPr lang="en-US" altLang="ko-KR" smtClean="0">
                <a:solidFill>
                  <a:prstClr val="black"/>
                </a:solidFill>
              </a:rPr>
              <a:t>8/26/2020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7783531-0383-4D79-AD68-36C6DF6C4A87}" type="slidenum">
              <a:rPr lang="ko-KR" altLang="en-US" smtClean="0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968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4087" y="13713"/>
            <a:ext cx="9144000" cy="6844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71634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A3C3B82B-41C8-4EAA-B4D6-80977F6A9F24}" type="datetime1">
              <a:rPr lang="en-US" altLang="ko-KR" smtClean="0">
                <a:solidFill>
                  <a:prstClr val="black"/>
                </a:solidFill>
              </a:rPr>
              <a:t>8/26/2020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7783531-0383-4D79-AD68-36C6DF6C4A87}" type="slidenum">
              <a:rPr lang="ko-KR" altLang="en-US" smtClean="0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7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A62E8283-225A-42C9-9D89-35FB4B73BB5C}" type="datetime1">
              <a:rPr lang="en-US" altLang="ko-KR" smtClean="0">
                <a:solidFill>
                  <a:prstClr val="black"/>
                </a:solidFill>
              </a:rPr>
              <a:t>8/26/2020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7783531-0383-4D79-AD68-36C6DF6C4A87}" type="slidenum">
              <a:rPr lang="ko-KR" altLang="en-US" smtClean="0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7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030A68CD-2700-41EA-9384-7F4C0ED1AC5E}" type="datetime1">
              <a:rPr lang="en-US" altLang="ko-KR" smtClean="0">
                <a:solidFill>
                  <a:prstClr val="black"/>
                </a:solidFill>
              </a:rPr>
              <a:t>8/26/2020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7783531-0383-4D79-AD68-36C6DF6C4A87}" type="slidenum">
              <a:rPr lang="ko-KR" altLang="en-US" smtClean="0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2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17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8" r:id="rId45"/>
    <p:sldLayoutId id="2147483759" r:id="rId46"/>
    <p:sldLayoutId id="2147483760" r:id="rId47"/>
    <p:sldLayoutId id="2147483761" r:id="rId48"/>
    <p:sldLayoutId id="2147483762" r:id="rId49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70"/>
            <a:ext cx="9905999" cy="68534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365" y="192311"/>
            <a:ext cx="9491268" cy="92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976" y="1703603"/>
            <a:ext cx="9366046" cy="476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91A0-F0AB-44DB-8B6C-BAFEA075029B}" type="datetime1">
              <a:rPr lang="en-US" altLang="ko-KR" smtClean="0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pPr marL="2540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31002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9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70"/>
            <a:ext cx="9905999" cy="6853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365" y="192311"/>
            <a:ext cx="9491268" cy="92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976" y="1703603"/>
            <a:ext cx="9366046" cy="476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86426" y="6500180"/>
            <a:ext cx="19113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418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9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.xml"/><Relationship Id="rId5" Type="http://schemas.openxmlformats.org/officeDocument/2006/relationships/hyperlink" Target="https://zoom.us/download" TargetMode="Externa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152396"/>
            <a:ext cx="9905999" cy="701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altLang="ko-KR">
                <a:solidFill>
                  <a:schemeClr val="bg1">
                    <a:lumMod val="50000"/>
                  </a:schemeClr>
                </a:solidFill>
              </a:rPr>
              <a:t>version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36903" y="5597652"/>
            <a:ext cx="630935" cy="56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2144" y="3788664"/>
            <a:ext cx="560832" cy="504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961132"/>
            <a:ext cx="632460" cy="510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6363" y="2028444"/>
            <a:ext cx="556260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373623"/>
            <a:ext cx="489203" cy="487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980" y="4640579"/>
            <a:ext cx="653796" cy="5242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01657" y="2667000"/>
            <a:ext cx="66294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3600" b="1" spc="-40" smtClean="0">
                <a:solidFill>
                  <a:srgbClr val="2866BA"/>
                </a:solidFill>
                <a:latin typeface="맑은 고딕"/>
                <a:cs typeface="맑은 고딕"/>
              </a:rPr>
              <a:t>Zoom </a:t>
            </a:r>
            <a:r>
              <a:rPr lang="ko-KR" altLang="en-US" sz="3600" b="1" spc="-40" smtClean="0">
                <a:solidFill>
                  <a:srgbClr val="2866BA"/>
                </a:solidFill>
                <a:latin typeface="맑은 고딕"/>
                <a:cs typeface="맑은 고딕"/>
              </a:rPr>
              <a:t>이용 가이드</a:t>
            </a:r>
            <a:endParaRPr lang="en-US" altLang="ko-KR" sz="3600" b="1" spc="-40" smtClean="0">
              <a:solidFill>
                <a:srgbClr val="2866BA"/>
              </a:solidFill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lang="en-US" sz="3600" b="1" spc="-40" smtClean="0">
                <a:solidFill>
                  <a:srgbClr val="2866BA"/>
                </a:solidFill>
                <a:latin typeface="맑은 고딕"/>
                <a:cs typeface="맑은 고딕"/>
              </a:rPr>
              <a:t>(</a:t>
            </a:r>
            <a:r>
              <a:rPr lang="ko-KR" altLang="en-US" sz="3600" b="1" spc="-40" smtClean="0">
                <a:solidFill>
                  <a:srgbClr val="2866BA"/>
                </a:solidFill>
                <a:latin typeface="맑은 고딕"/>
                <a:cs typeface="맑은 고딕"/>
              </a:rPr>
              <a:t>참가자용</a:t>
            </a:r>
            <a:r>
              <a:rPr lang="en-US" altLang="ko-KR" sz="3600" b="1" spc="-40" smtClean="0">
                <a:solidFill>
                  <a:srgbClr val="2866BA"/>
                </a:solidFill>
                <a:latin typeface="맑은 고딕"/>
                <a:cs typeface="맑은 고딕"/>
              </a:rPr>
              <a:t>)</a:t>
            </a:r>
            <a:endParaRPr sz="36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1599" y="4536306"/>
            <a:ext cx="24695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400" b="1">
                <a:solidFill>
                  <a:srgbClr val="7E7E7E"/>
                </a:solidFill>
                <a:latin typeface="맑은 고딕"/>
                <a:cs typeface="맑은 고딕"/>
              </a:rPr>
              <a:t>20</a:t>
            </a:r>
            <a:r>
              <a:rPr lang="en-US" altLang="ko-KR" sz="2400" b="1" smtClean="0">
                <a:solidFill>
                  <a:srgbClr val="7E7E7E"/>
                </a:solidFill>
                <a:latin typeface="맑은 고딕"/>
                <a:cs typeface="맑은 고딕"/>
              </a:rPr>
              <a:t>20</a:t>
            </a:r>
            <a:endParaRPr sz="2400" b="1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64991" y="4041647"/>
            <a:ext cx="6160009" cy="67310"/>
          </a:xfrm>
          <a:custGeom>
            <a:avLst/>
            <a:gdLst/>
            <a:ahLst/>
            <a:cxnLst/>
            <a:rect l="l" t="t" r="r" b="b"/>
            <a:pathLst>
              <a:path w="5405755" h="67310">
                <a:moveTo>
                  <a:pt x="0" y="67056"/>
                </a:moveTo>
                <a:lnTo>
                  <a:pt x="5405627" y="67056"/>
                </a:lnTo>
                <a:lnTo>
                  <a:pt x="5405627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69C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4991" y="2400299"/>
            <a:ext cx="6160009" cy="45719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627" y="0"/>
                </a:lnTo>
              </a:path>
            </a:pathLst>
          </a:custGeom>
          <a:ln w="40894">
            <a:solidFill>
              <a:srgbClr val="D1F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4991" y="3993640"/>
            <a:ext cx="6160009" cy="45719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627" y="0"/>
                </a:lnTo>
              </a:path>
            </a:pathLst>
          </a:custGeom>
          <a:ln w="42418">
            <a:solidFill>
              <a:srgbClr val="D1F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4991" y="2278380"/>
            <a:ext cx="6160009" cy="74930"/>
          </a:xfrm>
          <a:custGeom>
            <a:avLst/>
            <a:gdLst/>
            <a:ahLst/>
            <a:cxnLst/>
            <a:rect l="l" t="t" r="r" b="b"/>
            <a:pathLst>
              <a:path w="5405755" h="67310">
                <a:moveTo>
                  <a:pt x="0" y="67055"/>
                </a:moveTo>
                <a:lnTo>
                  <a:pt x="5405627" y="67055"/>
                </a:lnTo>
                <a:lnTo>
                  <a:pt x="5405627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69C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098619" y="633584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>
                <a:solidFill>
                  <a:schemeClr val="bg1">
                    <a:lumMod val="50000"/>
                  </a:schemeClr>
                </a:solidFill>
              </a:rPr>
              <a:t>Version 2.0</a:t>
            </a:r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04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91268" cy="492443"/>
          </a:xfrm>
        </p:spPr>
        <p:txBody>
          <a:bodyPr/>
          <a:lstStyle/>
          <a:p>
            <a:r>
              <a:rPr lang="ko-KR" altLang="en-US" smtClean="0"/>
              <a:t>회의 종료</a:t>
            </a:r>
            <a:r>
              <a:rPr lang="en-US" altLang="ko-KR" smtClean="0"/>
              <a:t>/</a:t>
            </a:r>
            <a:r>
              <a:rPr lang="ko-KR" altLang="en-US" smtClean="0"/>
              <a:t>나가기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7010400" cy="56483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767933" y="1661279"/>
            <a:ext cx="31380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① 호스트가 회의를 </a:t>
            </a:r>
            <a:r>
              <a:rPr lang="en-US" altLang="ko-KR" b="1" smtClean="0">
                <a:solidFill>
                  <a:srgbClr val="000000"/>
                </a:solidFill>
              </a:rPr>
              <a:t>종료하면</a:t>
            </a: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서 모두 종료하고 나가기를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하면 참가자도 자동으로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회의가 종료됩니다</a:t>
            </a:r>
            <a:r>
              <a:rPr lang="en-US" altLang="ko-KR" b="1" smtClean="0">
                <a:solidFill>
                  <a:srgbClr val="000000"/>
                </a:solidFill>
              </a:rPr>
              <a:t>.</a:t>
            </a:r>
          </a:p>
          <a:p>
            <a:endParaRPr lang="en-US" altLang="ko-KR" b="1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② 회의가 종료되기 전에 </a:t>
            </a:r>
            <a:r>
              <a:rPr lang="en-US" altLang="ko-KR" b="1" smtClean="0">
                <a:solidFill>
                  <a:srgbClr val="000000"/>
                </a:solidFill>
              </a:rPr>
              <a:t>나갈</a:t>
            </a: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필요가 있을 경우 화면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우측 하단의 </a:t>
            </a:r>
            <a:r>
              <a:rPr lang="en-US" altLang="ko-KR" b="1" smtClean="0">
                <a:solidFill>
                  <a:srgbClr val="000000"/>
                </a:solidFill>
              </a:rPr>
              <a:t>[</a:t>
            </a:r>
            <a:r>
              <a:rPr lang="ko-KR" altLang="en-US" b="1" smtClean="0">
                <a:solidFill>
                  <a:srgbClr val="000000"/>
                </a:solidFill>
              </a:rPr>
              <a:t>회의 나가기</a:t>
            </a:r>
            <a:r>
              <a:rPr lang="en-US" altLang="ko-KR" b="1" smtClean="0">
                <a:solidFill>
                  <a:srgbClr val="000000"/>
                </a:solidFill>
              </a:rPr>
              <a:t>]</a:t>
            </a: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를 하여 종료할 수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있습니다</a:t>
            </a:r>
            <a:r>
              <a:rPr lang="en-US" altLang="ko-KR" b="1" smtClean="0">
                <a:solidFill>
                  <a:srgbClr val="000000"/>
                </a:solidFill>
              </a:rPr>
              <a:t>.</a:t>
            </a:r>
            <a:endParaRPr lang="ko-KR" altLang="ko-KR" b="1"/>
          </a:p>
          <a:p>
            <a:endParaRPr lang="ko-KR" altLang="ko-K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57600" y="2971800"/>
            <a:ext cx="60356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000" b="1" spc="-20" noProof="0" smtClean="0">
                <a:solidFill>
                  <a:srgbClr val="FFFFFF"/>
                </a:solidFill>
                <a:latin typeface="맑은 고딕"/>
                <a:cs typeface="맑은 고딕"/>
              </a:rPr>
              <a:t>모바일 </a:t>
            </a:r>
            <a:r>
              <a:rPr kumimoji="0" lang="ko-KR" altLang="en-US" sz="4000" b="1" i="0" u="none" strike="noStrike" kern="1200" cap="none" spc="-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+mn-ea"/>
                <a:cs typeface="맑은 고딕"/>
              </a:rPr>
              <a:t>사용 방법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7355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05895" y="1752600"/>
            <a:ext cx="8936677" cy="3831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>
                <a:solidFill>
                  <a:srgbClr val="000000"/>
                </a:solidFill>
              </a:rPr>
              <a:t>① APP 검색 -&gt; ZOOM Cloud Meetings </a:t>
            </a:r>
            <a:r>
              <a:rPr lang="en-US" altLang="ko-KR" b="1" smtClean="0">
                <a:solidFill>
                  <a:srgbClr val="000000"/>
                </a:solidFill>
              </a:rPr>
              <a:t>            -&gt; 설치</a:t>
            </a:r>
          </a:p>
          <a:p>
            <a:pPr>
              <a:lnSpc>
                <a:spcPct val="150000"/>
              </a:lnSpc>
            </a:pPr>
            <a:r>
              <a:rPr lang="en-US" altLang="ko-KR" b="1" smtClean="0">
                <a:solidFill>
                  <a:srgbClr val="000000"/>
                </a:solidFill>
              </a:rPr>
              <a:t>② </a:t>
            </a:r>
            <a:r>
              <a:rPr lang="ko-KR" altLang="en-US" b="1" smtClean="0">
                <a:solidFill>
                  <a:srgbClr val="000000"/>
                </a:solidFill>
              </a:rPr>
              <a:t>가입 및 로그인</a:t>
            </a:r>
            <a:endParaRPr lang="en-US" altLang="ko-KR" b="1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smtClean="0">
                <a:solidFill>
                  <a:srgbClr val="000000"/>
                </a:solidFill>
              </a:rPr>
              <a:t>③ </a:t>
            </a:r>
            <a:r>
              <a:rPr lang="ko-KR" altLang="en-US" b="1" smtClean="0">
                <a:solidFill>
                  <a:srgbClr val="000000"/>
                </a:solidFill>
              </a:rPr>
              <a:t>회의 참가 클릭</a:t>
            </a:r>
            <a:endParaRPr lang="en-US" altLang="ko-KR" b="1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smtClean="0">
                <a:solidFill>
                  <a:srgbClr val="000000"/>
                </a:solidFill>
              </a:rPr>
              <a:t>④ </a:t>
            </a:r>
            <a:r>
              <a:rPr lang="ko-KR" altLang="en-US" b="1" smtClean="0">
                <a:solidFill>
                  <a:srgbClr val="000000"/>
                </a:solidFill>
              </a:rPr>
              <a:t>회의 </a:t>
            </a:r>
            <a:r>
              <a:rPr lang="en-US" altLang="ko-KR" b="1" smtClean="0">
                <a:solidFill>
                  <a:srgbClr val="000000"/>
                </a:solidFill>
              </a:rPr>
              <a:t>ID </a:t>
            </a:r>
            <a:r>
              <a:rPr lang="ko-KR" altLang="en-US" b="1" smtClean="0">
                <a:solidFill>
                  <a:srgbClr val="000000"/>
                </a:solidFill>
              </a:rPr>
              <a:t>및 비밀번호 </a:t>
            </a:r>
            <a:r>
              <a:rPr lang="en-US" altLang="ko-KR" b="1" smtClean="0">
                <a:solidFill>
                  <a:srgbClr val="000000"/>
                </a:solidFill>
              </a:rPr>
              <a:t>/ </a:t>
            </a:r>
            <a:r>
              <a:rPr lang="ko-KR" altLang="en-US" b="1" smtClean="0">
                <a:solidFill>
                  <a:srgbClr val="000000"/>
                </a:solidFill>
              </a:rPr>
              <a:t>회의방 </a:t>
            </a:r>
            <a:r>
              <a:rPr lang="en-US" altLang="ko-KR" b="1" smtClean="0">
                <a:solidFill>
                  <a:srgbClr val="000000"/>
                </a:solidFill>
              </a:rPr>
              <a:t>URL</a:t>
            </a:r>
          </a:p>
          <a:p>
            <a:pPr>
              <a:lnSpc>
                <a:spcPct val="150000"/>
              </a:lnSpc>
            </a:pPr>
            <a:endParaRPr lang="en-US" altLang="ko-KR" b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smtClean="0">
                <a:solidFill>
                  <a:srgbClr val="000000"/>
                </a:solidFill>
              </a:rPr>
              <a:t>&lt;</a:t>
            </a:r>
            <a:r>
              <a:rPr lang="ko-KR" altLang="en-US" b="1" smtClean="0">
                <a:solidFill>
                  <a:srgbClr val="000000"/>
                </a:solidFill>
              </a:rPr>
              <a:t>로그인 및 메뉴 설명</a:t>
            </a:r>
            <a:r>
              <a:rPr lang="en-US" altLang="ko-KR" b="1" smtClean="0">
                <a:solidFill>
                  <a:srgbClr val="000000"/>
                </a:solidFill>
              </a:rPr>
              <a:t>&gt;</a:t>
            </a:r>
            <a:endParaRPr lang="en-US" altLang="ko-KR" b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/>
              <a:t>Android</a:t>
            </a:r>
            <a:r>
              <a:rPr lang="en-US" altLang="ko-KR" smtClean="0"/>
              <a:t>: </a:t>
            </a:r>
            <a:r>
              <a:rPr lang="en-US" altLang="ko-KR" smtClean="0">
                <a:solidFill>
                  <a:schemeClr val="accent1"/>
                </a:solidFill>
              </a:rPr>
              <a:t>https</a:t>
            </a:r>
            <a:r>
              <a:rPr lang="en-US" altLang="ko-KR">
                <a:solidFill>
                  <a:schemeClr val="accent1"/>
                </a:solidFill>
              </a:rPr>
              <a:t>://support.zoom.us/hc/en-us/articles/200942759-Getting-Started-with-Android</a:t>
            </a:r>
            <a:endParaRPr lang="ko-KR" altLang="ko-KR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/>
              <a:t>iOS: </a:t>
            </a:r>
            <a:r>
              <a:rPr lang="en-US" altLang="ko-KR">
                <a:solidFill>
                  <a:schemeClr val="accent1"/>
                </a:solidFill>
              </a:rPr>
              <a:t>https://support.zoom.us/hc/en-us/articles/201362993-Getting-Started-with-iOS</a:t>
            </a:r>
            <a:endParaRPr lang="ko-KR" altLang="ko-KR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ko-KR" altLang="ko-KR" b="1" dirty="0"/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91268" cy="492443"/>
          </a:xfrm>
        </p:spPr>
        <p:txBody>
          <a:bodyPr/>
          <a:lstStyle/>
          <a:p>
            <a:r>
              <a:rPr lang="ko-KR" altLang="en-US" smtClean="0"/>
              <a:t>핸드폰으로 </a:t>
            </a:r>
            <a:r>
              <a:rPr lang="en-US" altLang="ko-KR" smtClean="0"/>
              <a:t>Zoom </a:t>
            </a:r>
            <a:r>
              <a:rPr lang="ko-KR" altLang="en-US" smtClean="0"/>
              <a:t>사용하기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770184"/>
            <a:ext cx="533400" cy="521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10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57600" y="2971800"/>
            <a:ext cx="60356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000" b="1" spc="-20" noProof="0" smtClean="0">
                <a:solidFill>
                  <a:srgbClr val="FFFFFF"/>
                </a:solidFill>
                <a:latin typeface="맑은 고딕"/>
                <a:cs typeface="맑은 고딕"/>
              </a:rPr>
              <a:t>자주하는 질문 </a:t>
            </a:r>
            <a:r>
              <a:rPr lang="en-US" altLang="ko-KR" sz="4000" b="1" spc="-20" noProof="0" smtClean="0">
                <a:solidFill>
                  <a:srgbClr val="FFFFFF"/>
                </a:solidFill>
                <a:latin typeface="맑은 고딕"/>
                <a:cs typeface="맑은 고딕"/>
              </a:rPr>
              <a:t>Q&amp;A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3285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7365" y="192311"/>
            <a:ext cx="9491268" cy="492443"/>
          </a:xfrm>
        </p:spPr>
        <p:txBody>
          <a:bodyPr/>
          <a:lstStyle/>
          <a:p>
            <a:r>
              <a:rPr lang="ko-KR" altLang="en-US" smtClean="0">
                <a:solidFill>
                  <a:srgbClr val="FFFF00"/>
                </a:solidFill>
              </a:rPr>
              <a:t>자주 하는 질문 </a:t>
            </a:r>
            <a:r>
              <a:rPr lang="en-US" altLang="ko-KR" smtClean="0">
                <a:solidFill>
                  <a:srgbClr val="FFFF00"/>
                </a:solidFill>
              </a:rPr>
              <a:t>Q&amp;A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07365" y="1447800"/>
            <a:ext cx="9366046" cy="23083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500" b="1" smtClean="0"/>
              <a:t>Q. </a:t>
            </a:r>
            <a:r>
              <a:rPr lang="ko-KR" altLang="en-US" sz="2500" b="1" smtClean="0"/>
              <a:t>세미나 참여시</a:t>
            </a:r>
            <a:r>
              <a:rPr lang="en-US" altLang="ko-KR" sz="2500" b="1" smtClean="0"/>
              <a:t>,</a:t>
            </a:r>
            <a:r>
              <a:rPr lang="ko-KR" altLang="en-US" sz="2500" b="1" smtClean="0"/>
              <a:t> 소리가 안들려요</a:t>
            </a:r>
            <a:r>
              <a:rPr lang="en-US" altLang="ko-KR" sz="2500" b="1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500" smtClean="0"/>
              <a:t>(PC</a:t>
            </a:r>
            <a:r>
              <a:rPr lang="ko-KR" altLang="en-US" sz="2500" smtClean="0"/>
              <a:t>의 경우</a:t>
            </a:r>
            <a:r>
              <a:rPr lang="en-US" altLang="ko-KR" sz="2500" smtClean="0"/>
              <a:t>) </a:t>
            </a:r>
            <a:r>
              <a:rPr lang="ko-KR" altLang="en-US" sz="2500" smtClean="0"/>
              <a:t>세미나 접속 시</a:t>
            </a:r>
            <a:r>
              <a:rPr lang="en-US" altLang="ko-KR" sz="2500" smtClean="0"/>
              <a:t>, </a:t>
            </a:r>
            <a:r>
              <a:rPr lang="ko-KR" altLang="en-US" sz="2500" smtClean="0"/>
              <a:t>왼쪽 하단의 </a:t>
            </a:r>
            <a:r>
              <a:rPr lang="en-US" altLang="ko-KR" sz="2500" smtClean="0">
                <a:solidFill>
                  <a:srgbClr val="000000"/>
                </a:solidFill>
              </a:rPr>
              <a:t>① [</a:t>
            </a:r>
            <a:r>
              <a:rPr lang="ko-KR" altLang="en-US" sz="2500" smtClean="0">
                <a:solidFill>
                  <a:srgbClr val="000000"/>
                </a:solidFill>
              </a:rPr>
              <a:t>스피커</a:t>
            </a:r>
            <a:r>
              <a:rPr lang="en-US" altLang="ko-KR" sz="2500" smtClean="0">
                <a:solidFill>
                  <a:srgbClr val="000000"/>
                </a:solidFill>
              </a:rPr>
              <a:t>&amp; </a:t>
            </a:r>
            <a:r>
              <a:rPr lang="ko-KR" altLang="en-US" sz="2500" smtClean="0">
                <a:solidFill>
                  <a:srgbClr val="000000"/>
                </a:solidFill>
              </a:rPr>
              <a:t>마이크 테스트</a:t>
            </a:r>
            <a:r>
              <a:rPr lang="en-US" altLang="ko-KR" sz="2500" smtClean="0">
                <a:solidFill>
                  <a:srgbClr val="000000"/>
                </a:solidFill>
              </a:rPr>
              <a:t>] </a:t>
            </a:r>
            <a:r>
              <a:rPr lang="ko-KR" altLang="en-US" sz="2500" smtClean="0">
                <a:solidFill>
                  <a:srgbClr val="000000"/>
                </a:solidFill>
              </a:rPr>
              <a:t>클릭 </a:t>
            </a:r>
            <a:r>
              <a:rPr lang="en-US" altLang="ko-KR" sz="2500" smtClean="0">
                <a:solidFill>
                  <a:srgbClr val="000000"/>
                </a:solidFill>
              </a:rPr>
              <a:t>② </a:t>
            </a:r>
            <a:r>
              <a:rPr lang="ko-KR" altLang="en-US" sz="2500" smtClean="0">
                <a:solidFill>
                  <a:srgbClr val="000000"/>
                </a:solidFill>
              </a:rPr>
              <a:t>소리가 들림을 확인하고 </a:t>
            </a:r>
            <a:r>
              <a:rPr lang="en-US" altLang="ko-KR" sz="2500" smtClean="0">
                <a:solidFill>
                  <a:srgbClr val="000000"/>
                </a:solidFill>
              </a:rPr>
              <a:t>‘</a:t>
            </a:r>
            <a:r>
              <a:rPr lang="ko-KR" altLang="en-US" sz="2500" smtClean="0">
                <a:solidFill>
                  <a:srgbClr val="000000"/>
                </a:solidFill>
              </a:rPr>
              <a:t>예</a:t>
            </a:r>
            <a:r>
              <a:rPr lang="en-US" altLang="ko-KR" sz="2500" smtClean="0">
                <a:solidFill>
                  <a:srgbClr val="000000"/>
                </a:solidFill>
              </a:rPr>
              <a:t>‘ </a:t>
            </a:r>
            <a:r>
              <a:rPr lang="ko-KR" altLang="en-US" sz="2500" smtClean="0">
                <a:solidFill>
                  <a:srgbClr val="000000"/>
                </a:solidFill>
              </a:rPr>
              <a:t>클릭</a:t>
            </a:r>
            <a:endParaRPr lang="en-US" altLang="ko-KR" sz="250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500"/>
          </a:p>
        </p:txBody>
      </p:sp>
      <p:grpSp>
        <p:nvGrpSpPr>
          <p:cNvPr id="7" name="그룹 6"/>
          <p:cNvGrpSpPr/>
          <p:nvPr/>
        </p:nvGrpSpPr>
        <p:grpSpPr>
          <a:xfrm>
            <a:off x="1638299" y="3124200"/>
            <a:ext cx="6629400" cy="3618034"/>
            <a:chOff x="609600" y="3126091"/>
            <a:chExt cx="5562600" cy="361803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3126091"/>
              <a:ext cx="5562600" cy="3618034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990600" y="6477000"/>
              <a:ext cx="76200" cy="2671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 flipH="1">
              <a:off x="914400" y="5943600"/>
              <a:ext cx="1524000" cy="228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956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7365" y="192311"/>
            <a:ext cx="9491268" cy="492443"/>
          </a:xfrm>
        </p:spPr>
        <p:txBody>
          <a:bodyPr/>
          <a:lstStyle/>
          <a:p>
            <a:r>
              <a:rPr lang="ko-KR" altLang="en-US" smtClean="0">
                <a:solidFill>
                  <a:srgbClr val="FFFF00"/>
                </a:solidFill>
              </a:rPr>
              <a:t>자주 하는 질문 </a:t>
            </a:r>
            <a:r>
              <a:rPr lang="en-US" altLang="ko-KR" smtClean="0">
                <a:solidFill>
                  <a:srgbClr val="FFFF00"/>
                </a:solidFill>
              </a:rPr>
              <a:t>Q&amp;A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07365" y="1447800"/>
            <a:ext cx="9366046" cy="28854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500" b="1" smtClean="0"/>
              <a:t>Q. </a:t>
            </a:r>
            <a:r>
              <a:rPr lang="ko-KR" altLang="en-US" sz="2500" b="1" smtClean="0"/>
              <a:t>세미나 참여시</a:t>
            </a:r>
            <a:r>
              <a:rPr lang="en-US" altLang="ko-KR" sz="2500" b="1" smtClean="0"/>
              <a:t>,</a:t>
            </a:r>
            <a:r>
              <a:rPr lang="ko-KR" altLang="en-US" sz="2500" b="1" smtClean="0"/>
              <a:t> 소리가 안들려요</a:t>
            </a:r>
            <a:r>
              <a:rPr lang="en-US" altLang="ko-KR" sz="2500" b="1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500" smtClean="0"/>
              <a:t>(</a:t>
            </a:r>
            <a:r>
              <a:rPr lang="ko-KR" altLang="en-US" sz="2500" smtClean="0"/>
              <a:t>핸드폰의 경우</a:t>
            </a:r>
            <a:r>
              <a:rPr lang="en-US" altLang="ko-KR" sz="2500" smtClean="0"/>
              <a:t>) </a:t>
            </a:r>
            <a:r>
              <a:rPr lang="ko-KR" altLang="en-US" sz="2500" smtClean="0"/>
              <a:t>접속 후</a:t>
            </a:r>
            <a:r>
              <a:rPr lang="en-US" altLang="ko-KR" sz="2500" smtClean="0"/>
              <a:t>, </a:t>
            </a:r>
            <a:r>
              <a:rPr lang="en-US" altLang="ko-KR" sz="2500" b="1" smtClean="0">
                <a:solidFill>
                  <a:srgbClr val="FF0000"/>
                </a:solidFill>
              </a:rPr>
              <a:t>‘</a:t>
            </a:r>
            <a:r>
              <a:rPr lang="ko-KR" altLang="en-US" sz="2500" b="1" smtClean="0">
                <a:solidFill>
                  <a:srgbClr val="FF0000"/>
                </a:solidFill>
              </a:rPr>
              <a:t>인터넷 오디오로 통화</a:t>
            </a:r>
            <a:r>
              <a:rPr lang="en-US" altLang="ko-KR" sz="2500" b="1" smtClean="0">
                <a:solidFill>
                  <a:srgbClr val="FF0000"/>
                </a:solidFill>
              </a:rPr>
              <a:t>’</a:t>
            </a:r>
            <a:r>
              <a:rPr lang="ko-KR" altLang="en-US" sz="2500" smtClean="0"/>
              <a:t>를 클릭 하여 참여</a:t>
            </a:r>
            <a:endParaRPr lang="en-US" altLang="ko-KR" sz="250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500" smtClean="0"/>
              <a:t>소리가 계속 안들린다면</a:t>
            </a:r>
            <a:r>
              <a:rPr lang="en-US" altLang="ko-KR" sz="2500" smtClean="0"/>
              <a:t>, </a:t>
            </a:r>
            <a:r>
              <a:rPr lang="ko-KR" altLang="en-US" sz="2500" smtClean="0"/>
              <a:t>회의 나가기 후</a:t>
            </a:r>
            <a:r>
              <a:rPr lang="en-US" altLang="ko-KR" sz="250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2500"/>
              <a:t> </a:t>
            </a:r>
            <a:r>
              <a:rPr lang="en-US" altLang="ko-KR" sz="2500" smtClean="0"/>
              <a:t>  </a:t>
            </a:r>
            <a:r>
              <a:rPr lang="ko-KR" altLang="en-US" sz="2500" smtClean="0"/>
              <a:t>위 순서로 재진행</a:t>
            </a:r>
            <a:endParaRPr lang="en-US" altLang="ko-KR" sz="2500"/>
          </a:p>
        </p:txBody>
      </p:sp>
      <p:grpSp>
        <p:nvGrpSpPr>
          <p:cNvPr id="11" name="그룹 10"/>
          <p:cNvGrpSpPr/>
          <p:nvPr/>
        </p:nvGrpSpPr>
        <p:grpSpPr>
          <a:xfrm>
            <a:off x="6477000" y="2743200"/>
            <a:ext cx="2781300" cy="4038600"/>
            <a:chOff x="6400800" y="2819400"/>
            <a:chExt cx="2781300" cy="384810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2819400"/>
              <a:ext cx="2781300" cy="3848100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 flipH="1">
              <a:off x="6752991" y="4343400"/>
              <a:ext cx="2086209" cy="30480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656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91268" cy="492443"/>
          </a:xfrm>
        </p:spPr>
        <p:txBody>
          <a:bodyPr/>
          <a:lstStyle/>
          <a:p>
            <a:r>
              <a:rPr lang="ko-KR" altLang="en-US" smtClean="0"/>
              <a:t>시스템 요청사항 </a:t>
            </a:r>
            <a:r>
              <a:rPr lang="en-US" altLang="ko-KR" smtClean="0"/>
              <a:t>(PC, Mac, and Linux)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81000" y="1464952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0000FF"/>
                </a:solidFill>
              </a:rPr>
              <a:t>&lt; PC </a:t>
            </a:r>
            <a:r>
              <a:rPr lang="en-US" altLang="ko-KR" b="1" smtClean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727" y="1752600"/>
            <a:ext cx="5718873" cy="2940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1600" b="1" smtClean="0">
                <a:solidFill>
                  <a:srgbClr val="000000"/>
                </a:solidFill>
              </a:rPr>
              <a:t>지원 운영체제</a:t>
            </a:r>
          </a:p>
          <a:p>
            <a:pPr>
              <a:lnSpc>
                <a:spcPct val="110000"/>
              </a:lnSpc>
            </a:pPr>
            <a:r>
              <a:rPr lang="en-US" altLang="ko-KR" sz="1500" b="1">
                <a:solidFill>
                  <a:srgbClr val="000000"/>
                </a:solidFill>
              </a:rPr>
              <a:t> </a:t>
            </a:r>
            <a:r>
              <a:rPr lang="en-US" altLang="ko-KR" sz="1500" b="1" smtClean="0">
                <a:solidFill>
                  <a:srgbClr val="000000"/>
                </a:solidFill>
              </a:rPr>
              <a:t> </a:t>
            </a:r>
            <a:r>
              <a:rPr lang="en-US" altLang="ko-KR" sz="1500" smtClean="0">
                <a:solidFill>
                  <a:srgbClr val="000000"/>
                </a:solidFill>
              </a:rPr>
              <a:t> Window 7 </a:t>
            </a:r>
            <a:r>
              <a:rPr lang="ko-KR" altLang="en-US" sz="1500" smtClean="0">
                <a:solidFill>
                  <a:srgbClr val="000000"/>
                </a:solidFill>
              </a:rPr>
              <a:t>이상</a:t>
            </a:r>
            <a:endParaRPr lang="en-US" altLang="ko-KR" sz="150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ko-KR" sz="1500">
                <a:solidFill>
                  <a:srgbClr val="000000"/>
                </a:solidFill>
              </a:rPr>
              <a:t> </a:t>
            </a:r>
            <a:r>
              <a:rPr lang="en-US" altLang="ko-KR" sz="1500" smtClean="0">
                <a:solidFill>
                  <a:srgbClr val="000000"/>
                </a:solidFill>
              </a:rPr>
              <a:t>  macOS X with macOS 10.7 </a:t>
            </a:r>
            <a:r>
              <a:rPr lang="ko-KR" altLang="en-US" sz="1500" smtClean="0">
                <a:solidFill>
                  <a:srgbClr val="000000"/>
                </a:solidFill>
              </a:rPr>
              <a:t>이상</a:t>
            </a:r>
            <a:endParaRPr lang="en-US" altLang="ko-KR" sz="150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1600" b="1">
                <a:solidFill>
                  <a:srgbClr val="000000"/>
                </a:solidFill>
              </a:rPr>
              <a:t>지원 </a:t>
            </a:r>
            <a:r>
              <a:rPr lang="ko-KR" altLang="en-US" sz="1600" b="1" smtClean="0">
                <a:solidFill>
                  <a:srgbClr val="000000"/>
                </a:solidFill>
              </a:rPr>
              <a:t>브라우저</a:t>
            </a:r>
            <a:endParaRPr lang="en-US" altLang="ko-KR" sz="1600" b="1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ko-KR" sz="1500">
                <a:solidFill>
                  <a:srgbClr val="000000"/>
                </a:solidFill>
              </a:rPr>
              <a:t> </a:t>
            </a:r>
            <a:r>
              <a:rPr lang="en-US" altLang="ko-KR" sz="1500" smtClean="0">
                <a:solidFill>
                  <a:srgbClr val="000000"/>
                </a:solidFill>
              </a:rPr>
              <a:t>  Windows: IEn11+, Edge 12+, Firefox 27+, Chrome 30+</a:t>
            </a:r>
          </a:p>
          <a:p>
            <a:pPr>
              <a:lnSpc>
                <a:spcPct val="110000"/>
              </a:lnSpc>
            </a:pPr>
            <a:r>
              <a:rPr lang="en-US" altLang="ko-KR" sz="1500">
                <a:solidFill>
                  <a:srgbClr val="000000"/>
                </a:solidFill>
              </a:rPr>
              <a:t> </a:t>
            </a:r>
            <a:r>
              <a:rPr lang="en-US" altLang="ko-KR" sz="1500" smtClean="0">
                <a:solidFill>
                  <a:srgbClr val="000000"/>
                </a:solidFill>
              </a:rPr>
              <a:t>  MAC: Safari 7+, Firefox 27+, Chrome 30+</a:t>
            </a:r>
          </a:p>
          <a:p>
            <a:pPr>
              <a:lnSpc>
                <a:spcPct val="110000"/>
              </a:lnSpc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ko-KR" altLang="en-US" sz="1600" b="1" smtClean="0">
                <a:solidFill>
                  <a:srgbClr val="000000"/>
                </a:solidFill>
              </a:rPr>
              <a:t>대역폭</a:t>
            </a:r>
            <a:r>
              <a:rPr lang="en-US" altLang="ko-KR" sz="1600" b="1" smtClean="0">
                <a:solidFill>
                  <a:srgbClr val="000000"/>
                </a:solidFill>
              </a:rPr>
              <a:t>(</a:t>
            </a:r>
            <a:r>
              <a:rPr lang="ko-KR" altLang="en-US" sz="1600" b="1" smtClean="0">
                <a:solidFill>
                  <a:srgbClr val="000000"/>
                </a:solidFill>
              </a:rPr>
              <a:t>단체 미팅 기준</a:t>
            </a:r>
            <a:r>
              <a:rPr lang="en-US" altLang="ko-KR" sz="1600" b="1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600" b="1">
                <a:solidFill>
                  <a:srgbClr val="000000"/>
                </a:solidFill>
              </a:rPr>
              <a:t> </a:t>
            </a:r>
            <a:r>
              <a:rPr lang="en-US" altLang="ko-KR" sz="1600" b="1" smtClean="0">
                <a:solidFill>
                  <a:srgbClr val="000000"/>
                </a:solidFill>
              </a:rPr>
              <a:t>  </a:t>
            </a:r>
            <a:r>
              <a:rPr lang="en-US" altLang="ko-KR" sz="1500" smtClean="0">
                <a:solidFill>
                  <a:srgbClr val="000000"/>
                </a:solidFill>
              </a:rPr>
              <a:t>800kbps/1.0Mbps (up/down) for high quality video</a:t>
            </a:r>
          </a:p>
          <a:p>
            <a:pPr>
              <a:lnSpc>
                <a:spcPct val="110000"/>
              </a:lnSpc>
            </a:pPr>
            <a:r>
              <a:rPr lang="en-US" altLang="ko-KR" sz="1500">
                <a:solidFill>
                  <a:srgbClr val="000000"/>
                </a:solidFill>
              </a:rPr>
              <a:t> </a:t>
            </a:r>
            <a:r>
              <a:rPr lang="en-US" altLang="ko-KR" sz="1500" smtClean="0">
                <a:solidFill>
                  <a:srgbClr val="000000"/>
                </a:solidFill>
              </a:rPr>
              <a:t>  For gallery view and/or 720p HD video: 1.5Mbps/1.5Mbps (up/down)</a:t>
            </a:r>
          </a:p>
          <a:p>
            <a:pPr>
              <a:lnSpc>
                <a:spcPct val="110000"/>
              </a:lnSpc>
            </a:pPr>
            <a:r>
              <a:rPr lang="en-US" altLang="ko-KR" sz="1500">
                <a:solidFill>
                  <a:srgbClr val="000000"/>
                </a:solidFill>
              </a:rPr>
              <a:t> </a:t>
            </a:r>
            <a:r>
              <a:rPr lang="en-US" altLang="ko-KR" sz="1500" smtClean="0">
                <a:solidFill>
                  <a:srgbClr val="000000"/>
                </a:solidFill>
              </a:rPr>
              <a:t>  Receving 1080p HD video requires 2.5mbps (up/down)</a:t>
            </a:r>
          </a:p>
          <a:p>
            <a:pPr>
              <a:lnSpc>
                <a:spcPct val="110000"/>
              </a:lnSpc>
            </a:pPr>
            <a:r>
              <a:rPr lang="en-US" altLang="ko-KR" sz="1500">
                <a:solidFill>
                  <a:srgbClr val="000000"/>
                </a:solidFill>
              </a:rPr>
              <a:t> </a:t>
            </a:r>
            <a:r>
              <a:rPr lang="en-US" altLang="ko-KR" sz="1500" smtClean="0">
                <a:solidFill>
                  <a:srgbClr val="000000"/>
                </a:solidFill>
              </a:rPr>
              <a:t>  Sending 1080p HD video requires 3.0 Mbps (up/down)</a:t>
            </a:r>
            <a:endParaRPr lang="ko-KR" altLang="ko-KR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659868"/>
            <a:ext cx="175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&lt; Mobile &gt;</a:t>
            </a:r>
            <a:endParaRPr lang="ko-KR" altLang="ko-KR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27" y="4948297"/>
            <a:ext cx="4312078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1600" b="1" smtClean="0">
                <a:solidFill>
                  <a:srgbClr val="000000"/>
                </a:solidFill>
              </a:rPr>
              <a:t>지원 운영체제</a:t>
            </a:r>
          </a:p>
          <a:p>
            <a:pPr>
              <a:lnSpc>
                <a:spcPct val="110000"/>
              </a:lnSpc>
            </a:pPr>
            <a:r>
              <a:rPr lang="en-US" altLang="ko-KR" sz="1600">
                <a:solidFill>
                  <a:srgbClr val="000000"/>
                </a:solidFill>
              </a:rPr>
              <a:t> </a:t>
            </a:r>
            <a:r>
              <a:rPr lang="en-US" altLang="ko-KR" sz="1600" smtClean="0">
                <a:solidFill>
                  <a:srgbClr val="000000"/>
                </a:solidFill>
              </a:rPr>
              <a:t>  </a:t>
            </a:r>
            <a:r>
              <a:rPr lang="en-US" altLang="ko-KR" sz="1500" smtClean="0">
                <a:solidFill>
                  <a:srgbClr val="000000"/>
                </a:solidFill>
              </a:rPr>
              <a:t>iOS 7.0 or later</a:t>
            </a:r>
          </a:p>
          <a:p>
            <a:pPr>
              <a:lnSpc>
                <a:spcPct val="110000"/>
              </a:lnSpc>
            </a:pPr>
            <a:r>
              <a:rPr lang="en-US" altLang="ko-KR" sz="1500">
                <a:solidFill>
                  <a:srgbClr val="000000"/>
                </a:solidFill>
              </a:rPr>
              <a:t> </a:t>
            </a:r>
            <a:r>
              <a:rPr lang="en-US" altLang="ko-KR" sz="1500" smtClean="0">
                <a:solidFill>
                  <a:srgbClr val="000000"/>
                </a:solidFill>
              </a:rPr>
              <a:t>  iPadOS 13 or later</a:t>
            </a:r>
          </a:p>
          <a:p>
            <a:pPr>
              <a:lnSpc>
                <a:spcPct val="110000"/>
              </a:lnSpc>
            </a:pPr>
            <a:r>
              <a:rPr lang="en-US" altLang="ko-KR" sz="1500">
                <a:solidFill>
                  <a:srgbClr val="000000"/>
                </a:solidFill>
              </a:rPr>
              <a:t> </a:t>
            </a:r>
            <a:r>
              <a:rPr lang="en-US" altLang="ko-KR" sz="1500" smtClean="0">
                <a:solidFill>
                  <a:srgbClr val="000000"/>
                </a:solidFill>
              </a:rPr>
              <a:t>  Android 4.0X or later</a:t>
            </a:r>
          </a:p>
          <a:p>
            <a:pPr>
              <a:lnSpc>
                <a:spcPct val="110000"/>
              </a:lnSpc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ko-KR" altLang="en-US" sz="1600" b="1" smtClean="0">
                <a:solidFill>
                  <a:srgbClr val="000000"/>
                </a:solidFill>
              </a:rPr>
              <a:t>대역폭</a:t>
            </a:r>
            <a:r>
              <a:rPr lang="en-US" altLang="ko-KR" sz="1600" b="1" smtClean="0">
                <a:solidFill>
                  <a:srgbClr val="000000"/>
                </a:solidFill>
              </a:rPr>
              <a:t>(</a:t>
            </a:r>
            <a:r>
              <a:rPr lang="ko-KR" altLang="en-US" sz="1600" b="1" smtClean="0">
                <a:solidFill>
                  <a:srgbClr val="000000"/>
                </a:solidFill>
              </a:rPr>
              <a:t>단체 미팅 기준</a:t>
            </a:r>
            <a:r>
              <a:rPr lang="en-US" altLang="ko-KR" sz="1600" b="1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600" b="1">
                <a:solidFill>
                  <a:srgbClr val="000000"/>
                </a:solidFill>
              </a:rPr>
              <a:t> </a:t>
            </a:r>
            <a:r>
              <a:rPr lang="en-US" altLang="ko-KR" sz="1600" b="1" smtClean="0">
                <a:solidFill>
                  <a:srgbClr val="000000"/>
                </a:solidFill>
              </a:rPr>
              <a:t>  </a:t>
            </a:r>
            <a:r>
              <a:rPr lang="en-US" altLang="ko-KR" sz="1500" smtClean="0">
                <a:solidFill>
                  <a:srgbClr val="000000"/>
                </a:solidFill>
              </a:rPr>
              <a:t>600kbps/1.2Mbps (up/down) for high quality video</a:t>
            </a:r>
          </a:p>
          <a:p>
            <a:pPr>
              <a:lnSpc>
                <a:spcPct val="110000"/>
              </a:lnSpc>
            </a:pPr>
            <a:r>
              <a:rPr lang="en-US" altLang="ko-KR" sz="1500">
                <a:solidFill>
                  <a:srgbClr val="000000"/>
                </a:solidFill>
              </a:rPr>
              <a:t> </a:t>
            </a:r>
            <a:r>
              <a:rPr lang="en-US" altLang="ko-KR" sz="1500" smtClean="0">
                <a:solidFill>
                  <a:srgbClr val="000000"/>
                </a:solidFill>
              </a:rPr>
              <a:t>  For gallery view: 1.5 Mbps/1.5Mbps (up/down)</a:t>
            </a:r>
            <a:endParaRPr lang="en-US" altLang="ko-KR" sz="150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endParaRPr lang="ko-KR" altLang="ko-KR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6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91268" cy="492443"/>
          </a:xfrm>
        </p:spPr>
        <p:txBody>
          <a:bodyPr/>
          <a:lstStyle/>
          <a:p>
            <a:r>
              <a:rPr lang="en-US" altLang="ko-KR" smtClean="0"/>
              <a:t>Zoom </a:t>
            </a:r>
            <a:r>
              <a:rPr lang="ko-KR" altLang="en-US" smtClean="0"/>
              <a:t>기타 도움말</a:t>
            </a:r>
            <a:r>
              <a:rPr lang="en-US" altLang="ko-KR"/>
              <a:t> </a:t>
            </a:r>
            <a:r>
              <a:rPr lang="en-US" altLang="ko-KR" smtClean="0"/>
              <a:t>/ Video Turorial </a:t>
            </a:r>
            <a:r>
              <a:rPr lang="ko-KR" altLang="en-US" smtClean="0"/>
              <a:t>참고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459" y="2209800"/>
            <a:ext cx="7067550" cy="44862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362200" y="1524000"/>
            <a:ext cx="5014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/>
              <a:t>바로가기: https://support.zoom.us/hc/en-us</a:t>
            </a:r>
            <a:endParaRPr lang="ko-KR" altLang="ko-KR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83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400" y="3147599"/>
            <a:ext cx="453379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맑은 고딕"/>
              </a:rPr>
              <a:t>감사합니다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맑은 고딕"/>
              </a:rPr>
              <a:t>.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맑은 고딕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57600" y="2971800"/>
            <a:ext cx="603567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000" b="1" spc="-20" smtClean="0">
                <a:solidFill>
                  <a:srgbClr val="FFFFFF"/>
                </a:solidFill>
                <a:latin typeface="맑은 고딕"/>
                <a:cs typeface="맑은 고딕"/>
              </a:rPr>
              <a:t>화상 세미나 이용</a:t>
            </a:r>
            <a:r>
              <a:rPr kumimoji="0" lang="ko-KR" altLang="en-US" sz="4000" b="1" i="0" u="none" strike="noStrike" kern="1200" cap="none" spc="-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+mn-ea"/>
                <a:cs typeface="맑은 고딕"/>
              </a:rPr>
              <a:t> 방법</a:t>
            </a:r>
            <a:endParaRPr kumimoji="0" lang="en-US" altLang="ko-KR" sz="4000" b="1" i="0" u="none" strike="noStrike" kern="1200" cap="none" spc="-2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+mn-ea"/>
              <a:cs typeface="맑은 고딕"/>
            </a:endParaRPr>
          </a:p>
          <a:p>
            <a:pPr marL="12700"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20" smtClean="0">
                <a:solidFill>
                  <a:srgbClr val="FFFFFF"/>
                </a:solidFill>
                <a:latin typeface="맑은 고딕"/>
                <a:cs typeface="맑은 고딕"/>
              </a:rPr>
              <a:t>(</a:t>
            </a:r>
            <a:r>
              <a:rPr lang="ko-KR" altLang="en-US" sz="4000" b="1" spc="-20" smtClean="0">
                <a:solidFill>
                  <a:srgbClr val="FFFFFF"/>
                </a:solidFill>
                <a:latin typeface="맑은 고딕"/>
                <a:cs typeface="맑은 고딕"/>
              </a:rPr>
              <a:t>참가자</a:t>
            </a:r>
            <a:r>
              <a:rPr lang="en-US" altLang="ko-KR" sz="4000" b="1" spc="-20" smtClean="0">
                <a:solidFill>
                  <a:srgbClr val="FFFFFF"/>
                </a:solidFill>
                <a:latin typeface="맑은 고딕"/>
                <a:cs typeface="맑은 고딕"/>
              </a:rPr>
              <a:t>)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15463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7365" y="192311"/>
            <a:ext cx="9491268" cy="492443"/>
          </a:xfrm>
        </p:spPr>
        <p:txBody>
          <a:bodyPr/>
          <a:lstStyle/>
          <a:p>
            <a:r>
              <a:rPr lang="en-US" altLang="ko-KR" smtClean="0"/>
              <a:t>Zoom </a:t>
            </a:r>
            <a:r>
              <a:rPr lang="ko-KR" altLang="en-US" smtClean="0"/>
              <a:t>시작하기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24000"/>
            <a:ext cx="7162800" cy="49625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174524" y="1752600"/>
            <a:ext cx="2855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① Zoom.us 홈페이지로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들어 </a:t>
            </a:r>
            <a:r>
              <a:rPr lang="ko-KR" altLang="en-US" b="1" smtClean="0">
                <a:solidFill>
                  <a:srgbClr val="000000"/>
                </a:solidFill>
              </a:rPr>
              <a:t>갑니다</a:t>
            </a:r>
            <a:r>
              <a:rPr lang="en-US" altLang="ko-KR" b="1" smtClean="0">
                <a:solidFill>
                  <a:srgbClr val="0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80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91268" cy="492443"/>
          </a:xfrm>
        </p:spPr>
        <p:txBody>
          <a:bodyPr/>
          <a:lstStyle/>
          <a:p>
            <a:r>
              <a:rPr lang="en-US" altLang="ko-KR" smtClean="0"/>
              <a:t>Zoom </a:t>
            </a:r>
            <a:r>
              <a:rPr lang="ko-KR" altLang="en-US" smtClean="0"/>
              <a:t>설치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2" y="1524000"/>
            <a:ext cx="6905368" cy="51816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770077" y="838200"/>
            <a:ext cx="3124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① </a:t>
            </a:r>
            <a:r>
              <a:rPr lang="en-US" altLang="ko-KR" b="1" smtClean="0">
                <a:solidFill>
                  <a:srgbClr val="000000"/>
                </a:solidFill>
              </a:rPr>
              <a:t>화상</a:t>
            </a:r>
            <a:r>
              <a:rPr lang="ko-KR" altLang="en-US" b="1" smtClean="0">
                <a:solidFill>
                  <a:srgbClr val="000000"/>
                </a:solidFill>
              </a:rPr>
              <a:t>세미나</a:t>
            </a:r>
            <a:r>
              <a:rPr lang="en-US" altLang="ko-KR" b="1" smtClean="0">
                <a:solidFill>
                  <a:srgbClr val="000000"/>
                </a:solidFill>
              </a:rPr>
              <a:t> </a:t>
            </a:r>
            <a:r>
              <a:rPr lang="en-US" altLang="ko-KR" b="1">
                <a:solidFill>
                  <a:srgbClr val="000000"/>
                </a:solidFill>
              </a:rPr>
              <a:t>참가 최초 </a:t>
            </a:r>
            <a:r>
              <a:rPr lang="en-US" altLang="ko-KR" b="1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실행</a:t>
            </a:r>
            <a:r>
              <a:rPr lang="ko-KR" altLang="en-US" b="1" smtClean="0">
                <a:solidFill>
                  <a:srgbClr val="000000"/>
                </a:solidFill>
              </a:rPr>
              <a:t>시에는 </a:t>
            </a:r>
            <a:r>
              <a:rPr lang="en-US" altLang="ko-KR" b="1" smtClean="0">
                <a:solidFill>
                  <a:srgbClr val="000000"/>
                </a:solidFill>
              </a:rPr>
              <a:t>Zoom</a:t>
            </a:r>
            <a:r>
              <a:rPr lang="ko-KR" altLang="en-US" b="1" smtClean="0">
                <a:solidFill>
                  <a:srgbClr val="000000"/>
                </a:solidFill>
              </a:rPr>
              <a:t>을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설치할 수 있는 안내가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나타납니다</a:t>
            </a:r>
            <a:r>
              <a:rPr lang="en-US" altLang="ko-KR" b="1" smtClean="0">
                <a:solidFill>
                  <a:srgbClr val="000000"/>
                </a:solidFill>
              </a:rPr>
              <a:t>. </a:t>
            </a:r>
          </a:p>
          <a:p>
            <a:r>
              <a:rPr lang="en-US" altLang="ko-KR" b="1">
                <a:solidFill>
                  <a:schemeClr val="accent1"/>
                </a:solidFill>
              </a:rPr>
              <a:t> </a:t>
            </a:r>
            <a:r>
              <a:rPr lang="en-US" altLang="ko-KR" b="1" smtClean="0">
                <a:solidFill>
                  <a:schemeClr val="accent1"/>
                </a:solidFill>
              </a:rPr>
              <a:t>    [</a:t>
            </a:r>
            <a:r>
              <a:rPr lang="ko-KR" altLang="en-US" b="1" smtClean="0">
                <a:solidFill>
                  <a:schemeClr val="accent1"/>
                </a:solidFill>
              </a:rPr>
              <a:t>다운로드 및 실행</a:t>
            </a:r>
            <a:r>
              <a:rPr lang="en-US" altLang="ko-KR" b="1" smtClean="0">
                <a:solidFill>
                  <a:schemeClr val="accent1"/>
                </a:solidFill>
              </a:rPr>
              <a:t>]</a:t>
            </a:r>
            <a:r>
              <a:rPr lang="ko-KR" altLang="en-US" b="1" smtClean="0">
                <a:solidFill>
                  <a:srgbClr val="000000"/>
                </a:solidFill>
              </a:rPr>
              <a:t>을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선택합니다</a:t>
            </a:r>
            <a:r>
              <a:rPr lang="en-US" altLang="ko-KR" b="1" smtClean="0">
                <a:solidFill>
                  <a:srgbClr val="000000"/>
                </a:solidFill>
              </a:rPr>
              <a:t>.</a:t>
            </a:r>
          </a:p>
          <a:p>
            <a:endParaRPr lang="en-US" altLang="ko-KR" b="1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② 다운로드 된 </a:t>
            </a:r>
            <a:r>
              <a:rPr lang="en-US" altLang="ko-KR" b="1" smtClean="0">
                <a:solidFill>
                  <a:srgbClr val="000000"/>
                </a:solidFill>
              </a:rPr>
              <a:t>Zoom </a:t>
            </a: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 Meeting</a:t>
            </a:r>
            <a:r>
              <a:rPr lang="ko-KR" altLang="en-US" b="1" smtClean="0">
                <a:solidFill>
                  <a:srgbClr val="000000"/>
                </a:solidFill>
              </a:rPr>
              <a:t>을 설치합니다</a:t>
            </a:r>
            <a:r>
              <a:rPr lang="en-US" altLang="ko-KR" b="1" smtClean="0">
                <a:solidFill>
                  <a:srgbClr val="000000"/>
                </a:solidFill>
              </a:rPr>
              <a:t>.</a:t>
            </a:r>
          </a:p>
          <a:p>
            <a:endParaRPr lang="en-US" altLang="ko-KR" b="1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③ 설치한 환경에서 실행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시에</a:t>
            </a:r>
            <a:r>
              <a:rPr lang="ko-KR" altLang="en-US" b="1" smtClean="0">
                <a:solidFill>
                  <a:srgbClr val="000000"/>
                </a:solidFill>
              </a:rPr>
              <a:t>는 </a:t>
            </a:r>
            <a:r>
              <a:rPr lang="en-US" altLang="ko-KR" b="1" smtClean="0">
                <a:solidFill>
                  <a:srgbClr val="000000"/>
                </a:solidFill>
              </a:rPr>
              <a:t>Zoom Meeting </a:t>
            </a: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‘</a:t>
            </a:r>
            <a:r>
              <a:rPr lang="ko-KR" altLang="en-US" b="1" smtClean="0">
                <a:solidFill>
                  <a:srgbClr val="000000"/>
                </a:solidFill>
              </a:rPr>
              <a:t>열기</a:t>
            </a:r>
            <a:r>
              <a:rPr lang="en-US" altLang="ko-KR" b="1" smtClean="0">
                <a:solidFill>
                  <a:srgbClr val="000000"/>
                </a:solidFill>
              </a:rPr>
              <a:t>’</a:t>
            </a:r>
            <a:r>
              <a:rPr lang="ko-KR" altLang="en-US" b="1" smtClean="0">
                <a:solidFill>
                  <a:srgbClr val="000000"/>
                </a:solidFill>
              </a:rPr>
              <a:t>가 나타나고</a:t>
            </a:r>
            <a:r>
              <a:rPr lang="en-US" altLang="ko-KR" b="1" smtClean="0">
                <a:solidFill>
                  <a:srgbClr val="000000"/>
                </a:solidFill>
              </a:rPr>
              <a:t>, </a:t>
            </a:r>
            <a:r>
              <a:rPr lang="ko-KR" altLang="en-US" b="1" smtClean="0">
                <a:solidFill>
                  <a:srgbClr val="000000"/>
                </a:solidFill>
              </a:rPr>
              <a:t>이를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클릭하면 </a:t>
            </a:r>
            <a:r>
              <a:rPr lang="en-US" altLang="ko-KR" b="1" smtClean="0">
                <a:solidFill>
                  <a:srgbClr val="000000"/>
                </a:solidFill>
              </a:rPr>
              <a:t>Zoom Meeting </a:t>
            </a: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프로그램이 실행됩니다</a:t>
            </a:r>
            <a:r>
              <a:rPr lang="en-US" altLang="ko-KR" b="1" smtClean="0">
                <a:solidFill>
                  <a:srgbClr val="000000"/>
                </a:solidFill>
              </a:rPr>
              <a:t>.</a:t>
            </a:r>
            <a:endParaRPr lang="ko-KR" altLang="ko-KR" b="1" dirty="0"/>
          </a:p>
        </p:txBody>
      </p:sp>
      <p:sp>
        <p:nvSpPr>
          <p:cNvPr id="2" name="직사각형 1"/>
          <p:cNvSpPr/>
          <p:nvPr/>
        </p:nvSpPr>
        <p:spPr>
          <a:xfrm>
            <a:off x="7063919" y="5791200"/>
            <a:ext cx="2795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smtClean="0">
                <a:hlinkClick r:id="rId5"/>
              </a:rPr>
              <a:t>https</a:t>
            </a:r>
            <a:r>
              <a:rPr lang="en-US" altLang="ko-KR" b="1">
                <a:hlinkClick r:id="rId5"/>
              </a:rPr>
              <a:t>://zoom.us/download</a:t>
            </a:r>
            <a:endParaRPr lang="ko-KR" alt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7086600" y="5498068"/>
            <a:ext cx="226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Zoom </a:t>
            </a:r>
            <a:r>
              <a:rPr lang="ko-KR" altLang="en-US" smtClean="0"/>
              <a:t>수동 설치 링크</a:t>
            </a:r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56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629400" y="1752600"/>
            <a:ext cx="327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① </a:t>
            </a:r>
            <a:r>
              <a:rPr lang="en-US" altLang="ko-KR" b="1" smtClean="0">
                <a:solidFill>
                  <a:srgbClr val="000000"/>
                </a:solidFill>
              </a:rPr>
              <a:t>화상</a:t>
            </a:r>
            <a:r>
              <a:rPr lang="ko-KR" altLang="en-US" b="1" smtClean="0">
                <a:solidFill>
                  <a:srgbClr val="000000"/>
                </a:solidFill>
              </a:rPr>
              <a:t>세미나</a:t>
            </a:r>
            <a:r>
              <a:rPr lang="en-US" altLang="ko-KR" b="1" smtClean="0">
                <a:solidFill>
                  <a:srgbClr val="000000"/>
                </a:solidFill>
              </a:rPr>
              <a:t> </a:t>
            </a:r>
            <a:r>
              <a:rPr lang="ko-KR" altLang="en-US" b="1" smtClean="0">
                <a:solidFill>
                  <a:srgbClr val="000000"/>
                </a:solidFill>
              </a:rPr>
              <a:t>참가 메뉴인  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Zoom</a:t>
            </a:r>
            <a:r>
              <a:rPr lang="ko-KR" altLang="en-US" b="1" smtClean="0">
                <a:solidFill>
                  <a:srgbClr val="000000"/>
                </a:solidFill>
              </a:rPr>
              <a:t>을 클릭합니다</a:t>
            </a:r>
            <a:r>
              <a:rPr lang="en-US" altLang="ko-KR" b="1" smtClean="0">
                <a:solidFill>
                  <a:srgbClr val="000000"/>
                </a:solidFill>
              </a:rPr>
              <a:t>.</a:t>
            </a:r>
          </a:p>
          <a:p>
            <a:endParaRPr lang="en-US" altLang="ko-KR" b="1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② Zoom에 가입을 하지 </a:t>
            </a:r>
            <a:r>
              <a:rPr lang="en-US" altLang="ko-KR" b="1" smtClean="0">
                <a:solidFill>
                  <a:srgbClr val="000000"/>
                </a:solidFill>
              </a:rPr>
              <a:t>않아</a:t>
            </a:r>
            <a:r>
              <a:rPr lang="ko-KR" altLang="en-US" b="1" smtClean="0">
                <a:solidFill>
                  <a:srgbClr val="000000"/>
                </a:solidFill>
              </a:rPr>
              <a:t>도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회의 </a:t>
            </a:r>
            <a:r>
              <a:rPr lang="en-US" altLang="ko-KR" b="1" smtClean="0">
                <a:solidFill>
                  <a:srgbClr val="000000"/>
                </a:solidFill>
              </a:rPr>
              <a:t>ID</a:t>
            </a:r>
            <a:r>
              <a:rPr lang="ko-KR" altLang="en-US" b="1" smtClean="0">
                <a:solidFill>
                  <a:srgbClr val="000000"/>
                </a:solidFill>
              </a:rPr>
              <a:t>를 통해 예약된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화상세미나를 확인하고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[</a:t>
            </a:r>
            <a:r>
              <a:rPr lang="ko-KR" altLang="en-US" b="1" smtClean="0">
                <a:solidFill>
                  <a:srgbClr val="000000"/>
                </a:solidFill>
              </a:rPr>
              <a:t>참가</a:t>
            </a:r>
            <a:r>
              <a:rPr lang="en-US" altLang="ko-KR" b="1" smtClean="0">
                <a:solidFill>
                  <a:srgbClr val="000000"/>
                </a:solidFill>
              </a:rPr>
              <a:t>]</a:t>
            </a:r>
            <a:r>
              <a:rPr lang="ko-KR" altLang="en-US" b="1" smtClean="0">
                <a:solidFill>
                  <a:srgbClr val="000000"/>
                </a:solidFill>
              </a:rPr>
              <a:t>를 클릭하여 참가를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시작합니다</a:t>
            </a:r>
            <a:r>
              <a:rPr lang="en-US" altLang="ko-KR" b="1" smtClean="0">
                <a:solidFill>
                  <a:srgbClr val="000000"/>
                </a:solidFill>
              </a:rPr>
              <a:t>.</a:t>
            </a:r>
            <a:endParaRPr lang="ko-KR" altLang="ko-KR" b="1"/>
          </a:p>
          <a:p>
            <a:endParaRPr lang="ko-KR" altLang="ko-KR" b="1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91268" cy="492443"/>
          </a:xfrm>
        </p:spPr>
        <p:txBody>
          <a:bodyPr/>
          <a:lstStyle/>
          <a:p>
            <a:r>
              <a:rPr lang="ko-KR" altLang="en-US" smtClean="0"/>
              <a:t>화상 세미나 참가하기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705600" y="4167157"/>
            <a:ext cx="331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chemeClr val="accent1"/>
                </a:solidFill>
              </a:rPr>
              <a:t>* </a:t>
            </a:r>
            <a:r>
              <a:rPr lang="ko-KR" altLang="en-US" b="1">
                <a:solidFill>
                  <a:schemeClr val="accent1"/>
                </a:solidFill>
              </a:rPr>
              <a:t>화상 세미나 주소 링크 부여</a:t>
            </a:r>
            <a:endParaRPr lang="en-US" altLang="ko-KR" b="1">
              <a:solidFill>
                <a:schemeClr val="accent1"/>
              </a:solidFill>
            </a:endParaRPr>
          </a:p>
          <a:p>
            <a:r>
              <a:rPr lang="en-US" altLang="ko-KR" b="1">
                <a:solidFill>
                  <a:schemeClr val="accent1"/>
                </a:solidFill>
              </a:rPr>
              <a:t>   </a:t>
            </a:r>
            <a:r>
              <a:rPr lang="ko-KR" altLang="en-US" b="1">
                <a:solidFill>
                  <a:schemeClr val="accent1"/>
                </a:solidFill>
              </a:rPr>
              <a:t>및 회의 </a:t>
            </a:r>
            <a:r>
              <a:rPr lang="en-US" altLang="ko-KR" b="1">
                <a:solidFill>
                  <a:schemeClr val="accent1"/>
                </a:solidFill>
              </a:rPr>
              <a:t>ID/</a:t>
            </a:r>
            <a:r>
              <a:rPr lang="ko-KR" altLang="en-US" b="1">
                <a:solidFill>
                  <a:schemeClr val="accent1"/>
                </a:solidFill>
              </a:rPr>
              <a:t>비밀번호 부여</a:t>
            </a:r>
            <a:endParaRPr lang="ko-KR" altLang="ko-KR" b="1">
              <a:solidFill>
                <a:schemeClr val="accent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0" y="1600200"/>
            <a:ext cx="6629399" cy="5105400"/>
            <a:chOff x="0" y="1600200"/>
            <a:chExt cx="6629399" cy="51054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00200"/>
              <a:ext cx="6629399" cy="5105400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3581400" y="4506360"/>
              <a:ext cx="1524000" cy="317688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mtClean="0">
                  <a:solidFill>
                    <a:schemeClr val="tx1"/>
                  </a:solidFill>
                </a:rPr>
                <a:t>홍길동</a:t>
              </a:r>
              <a:endParaRPr lang="ko-KR" altLang="en-US" b="1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557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7365" y="192311"/>
            <a:ext cx="9491268" cy="492443"/>
          </a:xfrm>
        </p:spPr>
        <p:txBody>
          <a:bodyPr/>
          <a:lstStyle/>
          <a:p>
            <a:r>
              <a:rPr lang="ko-KR" altLang="en-US" smtClean="0">
                <a:solidFill>
                  <a:srgbClr val="FFFF00"/>
                </a:solidFill>
              </a:rPr>
              <a:t>참여자 실명 입력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07365" y="1447800"/>
            <a:ext cx="9366046" cy="11541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500" b="1" smtClean="0"/>
              <a:t>(PC</a:t>
            </a:r>
            <a:r>
              <a:rPr lang="ko-KR" altLang="en-US" sz="2500" b="1" smtClean="0"/>
              <a:t>의 경우</a:t>
            </a:r>
            <a:r>
              <a:rPr lang="en-US" altLang="ko-KR" sz="2500" b="1" smtClean="0"/>
              <a:t>) </a:t>
            </a:r>
            <a:r>
              <a:rPr lang="ko-KR" altLang="en-US" sz="2500" smtClean="0"/>
              <a:t>세미나 접속 시</a:t>
            </a:r>
            <a:r>
              <a:rPr lang="en-US" altLang="ko-KR" sz="2500" smtClean="0"/>
              <a:t>, </a:t>
            </a:r>
            <a:r>
              <a:rPr lang="ko-KR" altLang="en-US" sz="2500" smtClean="0">
                <a:solidFill>
                  <a:srgbClr val="FF0000"/>
                </a:solidFill>
              </a:rPr>
              <a:t>참여자 본인의 실명</a:t>
            </a:r>
            <a:r>
              <a:rPr lang="ko-KR" altLang="en-US" sz="2500" smtClean="0"/>
              <a:t>을 입력하고 </a:t>
            </a:r>
            <a:r>
              <a:rPr lang="en-US" altLang="ko-KR" sz="2500" smtClean="0"/>
              <a:t>‘</a:t>
            </a:r>
            <a:r>
              <a:rPr lang="ko-KR" altLang="en-US" sz="2500" smtClean="0"/>
              <a:t>확인</a:t>
            </a:r>
            <a:r>
              <a:rPr lang="en-US" altLang="ko-KR" sz="2500" smtClean="0"/>
              <a:t>‘ </a:t>
            </a:r>
            <a:r>
              <a:rPr lang="ko-KR" altLang="en-US" sz="2500" smtClean="0"/>
              <a:t>클릭 </a:t>
            </a:r>
            <a:r>
              <a:rPr lang="en-US" altLang="ko-KR" sz="2500" smtClean="0"/>
              <a:t>(</a:t>
            </a:r>
            <a:r>
              <a:rPr lang="ko-KR" altLang="en-US" sz="2500" smtClean="0"/>
              <a:t>한글로 입력</a:t>
            </a:r>
            <a:r>
              <a:rPr lang="en-US" altLang="ko-KR" sz="2500" smtClean="0"/>
              <a:t>)</a:t>
            </a:r>
            <a:endParaRPr lang="en-US" altLang="ko-KR" sz="250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88" y="2601962"/>
            <a:ext cx="6477000" cy="41298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64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7365" y="192311"/>
            <a:ext cx="9491268" cy="492443"/>
          </a:xfrm>
        </p:spPr>
        <p:txBody>
          <a:bodyPr/>
          <a:lstStyle/>
          <a:p>
            <a:r>
              <a:rPr lang="ko-KR" altLang="en-US" smtClean="0">
                <a:solidFill>
                  <a:srgbClr val="FFFF00"/>
                </a:solidFill>
              </a:rPr>
              <a:t>참여자 실명 입력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07365" y="1447800"/>
            <a:ext cx="9366046" cy="11541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500" b="1" smtClean="0"/>
              <a:t>(</a:t>
            </a:r>
            <a:r>
              <a:rPr lang="ko-KR" altLang="en-US" sz="2500" b="1" smtClean="0"/>
              <a:t>핸드폰의 경우</a:t>
            </a:r>
            <a:r>
              <a:rPr lang="en-US" altLang="ko-KR" sz="2500" b="1" smtClean="0"/>
              <a:t>) </a:t>
            </a:r>
            <a:r>
              <a:rPr lang="ko-KR" altLang="en-US" sz="2500" smtClean="0"/>
              <a:t>세미나 접속 시</a:t>
            </a:r>
            <a:r>
              <a:rPr lang="en-US" altLang="ko-KR" sz="2500" smtClean="0"/>
              <a:t>, </a:t>
            </a:r>
            <a:r>
              <a:rPr lang="ko-KR" altLang="en-US" sz="2500" smtClean="0">
                <a:solidFill>
                  <a:srgbClr val="FF0000"/>
                </a:solidFill>
              </a:rPr>
              <a:t>참여자 본인의 실명</a:t>
            </a:r>
            <a:r>
              <a:rPr lang="ko-KR" altLang="en-US" sz="2500" smtClean="0"/>
              <a:t>을 입력하고 </a:t>
            </a:r>
            <a:r>
              <a:rPr lang="en-US" altLang="ko-KR" sz="2500" smtClean="0"/>
              <a:t>‘</a:t>
            </a:r>
            <a:r>
              <a:rPr lang="ko-KR" altLang="en-US" sz="2500" smtClean="0"/>
              <a:t>확인</a:t>
            </a:r>
            <a:r>
              <a:rPr lang="en-US" altLang="ko-KR" sz="2500" smtClean="0"/>
              <a:t>‘ </a:t>
            </a:r>
            <a:r>
              <a:rPr lang="ko-KR" altLang="en-US" sz="2500" smtClean="0"/>
              <a:t>클릭 </a:t>
            </a:r>
            <a:r>
              <a:rPr lang="en-US" altLang="ko-KR" sz="2500" smtClean="0"/>
              <a:t>(</a:t>
            </a:r>
            <a:r>
              <a:rPr lang="ko-KR" altLang="en-US" sz="2500" smtClean="0"/>
              <a:t>한글로 입력</a:t>
            </a:r>
            <a:r>
              <a:rPr lang="en-US" altLang="ko-KR" sz="2500" smtClean="0"/>
              <a:t>)</a:t>
            </a:r>
            <a:endParaRPr lang="en-US" altLang="ko-KR" sz="250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563" y="2678723"/>
            <a:ext cx="2690437" cy="38628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66" y="2766715"/>
            <a:ext cx="25908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오른쪽 화살표 4"/>
          <p:cNvSpPr/>
          <p:nvPr/>
        </p:nvSpPr>
        <p:spPr>
          <a:xfrm>
            <a:off x="4548563" y="4191000"/>
            <a:ext cx="546988" cy="6096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58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91268" cy="492443"/>
          </a:xfrm>
        </p:spPr>
        <p:txBody>
          <a:bodyPr/>
          <a:lstStyle/>
          <a:p>
            <a:r>
              <a:rPr lang="ko-KR" altLang="en-US" smtClean="0"/>
              <a:t>스피커 마이크 설정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334000" y="3733800"/>
            <a:ext cx="838200" cy="381000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52600"/>
            <a:ext cx="6743722" cy="438626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901984" y="2438180"/>
            <a:ext cx="31380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</a:rPr>
              <a:t>① </a:t>
            </a:r>
            <a:r>
              <a:rPr lang="en-US" altLang="ko-KR" b="1" smtClean="0">
                <a:solidFill>
                  <a:srgbClr val="000000"/>
                </a:solidFill>
              </a:rPr>
              <a:t>[</a:t>
            </a:r>
            <a:r>
              <a:rPr lang="ko-KR" altLang="en-US" b="1" smtClean="0">
                <a:solidFill>
                  <a:srgbClr val="000000"/>
                </a:solidFill>
              </a:rPr>
              <a:t>스피커</a:t>
            </a:r>
            <a:r>
              <a:rPr lang="en-US" altLang="ko-KR" b="1" smtClean="0">
                <a:solidFill>
                  <a:srgbClr val="000000"/>
                </a:solidFill>
              </a:rPr>
              <a:t>&amp;</a:t>
            </a:r>
            <a:r>
              <a:rPr lang="ko-KR" altLang="en-US" b="1" smtClean="0">
                <a:solidFill>
                  <a:srgbClr val="000000"/>
                </a:solidFill>
              </a:rPr>
              <a:t>마이크 테스트</a:t>
            </a:r>
            <a:r>
              <a:rPr lang="en-US" altLang="ko-KR" b="1" smtClean="0">
                <a:solidFill>
                  <a:srgbClr val="000000"/>
                </a:solidFill>
              </a:rPr>
              <a:t>] </a:t>
            </a: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 </a:t>
            </a:r>
            <a:r>
              <a:rPr lang="ko-KR" altLang="en-US" b="1" smtClean="0">
                <a:solidFill>
                  <a:srgbClr val="000000"/>
                </a:solidFill>
              </a:rPr>
              <a:t>클릭</a:t>
            </a:r>
            <a:endParaRPr lang="en-US" altLang="ko-KR" b="1" smtClean="0">
              <a:solidFill>
                <a:srgbClr val="000000"/>
              </a:solidFill>
            </a:endParaRPr>
          </a:p>
          <a:p>
            <a:endParaRPr lang="en-US" altLang="ko-KR" b="1">
              <a:solidFill>
                <a:srgbClr val="000000"/>
              </a:solidFill>
            </a:endParaRPr>
          </a:p>
          <a:p>
            <a:r>
              <a:rPr lang="en-US" altLang="ko-KR" b="1" smtClean="0">
                <a:solidFill>
                  <a:srgbClr val="000000"/>
                </a:solidFill>
              </a:rPr>
              <a:t>② </a:t>
            </a:r>
            <a:r>
              <a:rPr lang="ko-KR" altLang="en-US" b="1" smtClean="0">
                <a:solidFill>
                  <a:srgbClr val="000000"/>
                </a:solidFill>
              </a:rPr>
              <a:t>소리가 들림을 확인하고 </a:t>
            </a:r>
            <a:endParaRPr lang="en-US" altLang="ko-KR" b="1" smtClean="0">
              <a:solidFill>
                <a:srgbClr val="000000"/>
              </a:solidFill>
            </a:endParaRPr>
          </a:p>
          <a:p>
            <a:r>
              <a:rPr lang="en-US" altLang="ko-KR" b="1">
                <a:solidFill>
                  <a:srgbClr val="000000"/>
                </a:solidFill>
              </a:rPr>
              <a:t> </a:t>
            </a:r>
            <a:r>
              <a:rPr lang="en-US" altLang="ko-KR" b="1" smtClean="0">
                <a:solidFill>
                  <a:srgbClr val="000000"/>
                </a:solidFill>
              </a:rPr>
              <a:t>   ＇</a:t>
            </a:r>
            <a:r>
              <a:rPr lang="ko-KR" altLang="en-US" b="1" smtClean="0">
                <a:solidFill>
                  <a:srgbClr val="000000"/>
                </a:solidFill>
              </a:rPr>
              <a:t>예</a:t>
            </a:r>
            <a:r>
              <a:rPr lang="en-US" altLang="ko-KR" b="1" smtClean="0">
                <a:solidFill>
                  <a:srgbClr val="000000"/>
                </a:solidFill>
              </a:rPr>
              <a:t>’ </a:t>
            </a:r>
            <a:r>
              <a:rPr lang="ko-KR" altLang="en-US" b="1" smtClean="0">
                <a:solidFill>
                  <a:srgbClr val="000000"/>
                </a:solidFill>
              </a:rPr>
              <a:t>클릭</a:t>
            </a:r>
            <a:endParaRPr lang="ko-KR" altLang="ko-KR" b="1" dirty="0"/>
          </a:p>
        </p:txBody>
      </p:sp>
      <p:sp>
        <p:nvSpPr>
          <p:cNvPr id="4" name="직사각형 3"/>
          <p:cNvSpPr/>
          <p:nvPr/>
        </p:nvSpPr>
        <p:spPr>
          <a:xfrm>
            <a:off x="533400" y="5791200"/>
            <a:ext cx="228600" cy="34766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65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7803"/>
            <a:ext cx="6739749" cy="5286375"/>
          </a:xfrm>
          <a:prstGeom prst="rect">
            <a:avLst/>
          </a:prstGeom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91268" cy="492443"/>
          </a:xfrm>
        </p:spPr>
        <p:txBody>
          <a:bodyPr/>
          <a:lstStyle/>
          <a:p>
            <a:r>
              <a:rPr lang="ko-KR" altLang="en-US" smtClean="0"/>
              <a:t>참가자 보기 및 비디오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861404" y="834256"/>
            <a:ext cx="298011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>
                <a:solidFill>
                  <a:srgbClr val="000000"/>
                </a:solidFill>
              </a:rPr>
              <a:t>① 상단에 참가자 썸네일이 </a:t>
            </a:r>
            <a:r>
              <a:rPr lang="en-US" altLang="ko-KR" sz="1500" b="1" smtClean="0">
                <a:solidFill>
                  <a:srgbClr val="000000"/>
                </a:solidFill>
              </a:rPr>
              <a:t>표</a:t>
            </a:r>
            <a:r>
              <a:rPr lang="ko-KR" altLang="en-US" sz="1500" b="1" smtClean="0">
                <a:solidFill>
                  <a:srgbClr val="000000"/>
                </a:solidFill>
              </a:rPr>
              <a:t>시 </a:t>
            </a:r>
            <a:endParaRPr lang="en-US" altLang="ko-KR" sz="1500" b="1" smtClean="0">
              <a:solidFill>
                <a:srgbClr val="000000"/>
              </a:solidFill>
            </a:endParaRPr>
          </a:p>
          <a:p>
            <a:r>
              <a:rPr lang="en-US" altLang="ko-KR" sz="1500" b="1">
                <a:solidFill>
                  <a:srgbClr val="000000"/>
                </a:solidFill>
              </a:rPr>
              <a:t> </a:t>
            </a:r>
            <a:r>
              <a:rPr lang="en-US" altLang="ko-KR" sz="1500" b="1" smtClean="0">
                <a:solidFill>
                  <a:srgbClr val="000000"/>
                </a:solidFill>
              </a:rPr>
              <a:t>    </a:t>
            </a:r>
            <a:r>
              <a:rPr lang="ko-KR" altLang="en-US" sz="1500" b="1" smtClean="0">
                <a:solidFill>
                  <a:srgbClr val="000000"/>
                </a:solidFill>
              </a:rPr>
              <a:t>됩니다</a:t>
            </a:r>
            <a:r>
              <a:rPr lang="en-US" altLang="ko-KR" sz="1500" b="1" smtClean="0">
                <a:solidFill>
                  <a:srgbClr val="000000"/>
                </a:solidFill>
              </a:rPr>
              <a:t>. </a:t>
            </a:r>
            <a:r>
              <a:rPr lang="ko-KR" altLang="en-US" sz="1500" b="1" smtClean="0">
                <a:solidFill>
                  <a:srgbClr val="000000"/>
                </a:solidFill>
              </a:rPr>
              <a:t>각 썸네일을 클릭하여</a:t>
            </a:r>
            <a:endParaRPr lang="en-US" altLang="ko-KR" sz="1500" b="1" smtClean="0">
              <a:solidFill>
                <a:srgbClr val="000000"/>
              </a:solidFill>
            </a:endParaRPr>
          </a:p>
          <a:p>
            <a:r>
              <a:rPr lang="en-US" altLang="ko-KR" sz="1500" b="1">
                <a:solidFill>
                  <a:srgbClr val="000000"/>
                </a:solidFill>
              </a:rPr>
              <a:t> </a:t>
            </a:r>
            <a:r>
              <a:rPr lang="en-US" altLang="ko-KR" sz="1500" b="1" smtClean="0">
                <a:solidFill>
                  <a:srgbClr val="000000"/>
                </a:solidFill>
              </a:rPr>
              <a:t>    </a:t>
            </a:r>
            <a:r>
              <a:rPr lang="ko-KR" altLang="en-US" sz="1500" b="1" smtClean="0">
                <a:solidFill>
                  <a:srgbClr val="000000"/>
                </a:solidFill>
              </a:rPr>
              <a:t>참가자의 영상을 확대해 볼 수 </a:t>
            </a:r>
            <a:endParaRPr lang="en-US" altLang="ko-KR" sz="1500" b="1" smtClean="0">
              <a:solidFill>
                <a:srgbClr val="000000"/>
              </a:solidFill>
            </a:endParaRPr>
          </a:p>
          <a:p>
            <a:r>
              <a:rPr lang="en-US" altLang="ko-KR" sz="1500" b="1">
                <a:solidFill>
                  <a:srgbClr val="000000"/>
                </a:solidFill>
              </a:rPr>
              <a:t> </a:t>
            </a:r>
            <a:r>
              <a:rPr lang="en-US" altLang="ko-KR" sz="1500" b="1" smtClean="0">
                <a:solidFill>
                  <a:srgbClr val="000000"/>
                </a:solidFill>
              </a:rPr>
              <a:t>    </a:t>
            </a:r>
            <a:r>
              <a:rPr lang="ko-KR" altLang="en-US" sz="1500" b="1" smtClean="0">
                <a:solidFill>
                  <a:srgbClr val="000000"/>
                </a:solidFill>
              </a:rPr>
              <a:t>있습니다</a:t>
            </a:r>
            <a:r>
              <a:rPr lang="en-US" altLang="ko-KR" sz="1500" b="1" smtClean="0">
                <a:solidFill>
                  <a:srgbClr val="000000"/>
                </a:solidFill>
              </a:rPr>
              <a:t>.</a:t>
            </a:r>
          </a:p>
          <a:p>
            <a:endParaRPr lang="en-US" altLang="ko-KR" sz="1500" b="1">
              <a:solidFill>
                <a:srgbClr val="000000"/>
              </a:solidFill>
            </a:endParaRPr>
          </a:p>
          <a:p>
            <a:r>
              <a:rPr lang="en-US" altLang="ko-KR" sz="1600" b="1">
                <a:solidFill>
                  <a:srgbClr val="000000"/>
                </a:solidFill>
              </a:rPr>
              <a:t>② 전체 참가자 리스트를 </a:t>
            </a:r>
            <a:endParaRPr lang="en-US" altLang="ko-KR" sz="1600" b="1" smtClean="0">
              <a:solidFill>
                <a:srgbClr val="000000"/>
              </a:solidFill>
            </a:endParaRPr>
          </a:p>
          <a:p>
            <a:r>
              <a:rPr lang="en-US" altLang="ko-KR" sz="1600" b="1">
                <a:solidFill>
                  <a:srgbClr val="000000"/>
                </a:solidFill>
              </a:rPr>
              <a:t> </a:t>
            </a:r>
            <a:r>
              <a:rPr lang="en-US" altLang="ko-KR" sz="1600" b="1" smtClean="0">
                <a:solidFill>
                  <a:srgbClr val="000000"/>
                </a:solidFill>
              </a:rPr>
              <a:t>    보려</a:t>
            </a:r>
            <a:r>
              <a:rPr lang="ko-KR" altLang="en-US" sz="1600" b="1" smtClean="0">
                <a:solidFill>
                  <a:srgbClr val="000000"/>
                </a:solidFill>
              </a:rPr>
              <a:t>면</a:t>
            </a:r>
            <a:r>
              <a:rPr lang="en-US" altLang="ko-KR" sz="1600" b="1">
                <a:solidFill>
                  <a:srgbClr val="000000"/>
                </a:solidFill>
              </a:rPr>
              <a:t> </a:t>
            </a:r>
            <a:r>
              <a:rPr lang="ko-KR" altLang="en-US" sz="1600" b="1" smtClean="0">
                <a:solidFill>
                  <a:srgbClr val="000000"/>
                </a:solidFill>
              </a:rPr>
              <a:t>하단의 </a:t>
            </a:r>
            <a:r>
              <a:rPr lang="en-US" altLang="ko-KR" sz="1600" b="1" smtClean="0">
                <a:solidFill>
                  <a:srgbClr val="000000"/>
                </a:solidFill>
              </a:rPr>
              <a:t>[</a:t>
            </a:r>
            <a:r>
              <a:rPr lang="ko-KR" altLang="en-US" sz="1600" b="1" smtClean="0">
                <a:solidFill>
                  <a:srgbClr val="000000"/>
                </a:solidFill>
              </a:rPr>
              <a:t>참가자 관리</a:t>
            </a:r>
            <a:r>
              <a:rPr lang="en-US" altLang="ko-KR" sz="1600" b="1" smtClean="0">
                <a:solidFill>
                  <a:srgbClr val="000000"/>
                </a:solidFill>
              </a:rPr>
              <a:t>]</a:t>
            </a:r>
          </a:p>
          <a:p>
            <a:r>
              <a:rPr lang="en-US" altLang="ko-KR" sz="1600" b="1">
                <a:solidFill>
                  <a:srgbClr val="000000"/>
                </a:solidFill>
              </a:rPr>
              <a:t> </a:t>
            </a:r>
            <a:r>
              <a:rPr lang="en-US" altLang="ko-KR" sz="1600" b="1" smtClean="0">
                <a:solidFill>
                  <a:srgbClr val="000000"/>
                </a:solidFill>
              </a:rPr>
              <a:t>    </a:t>
            </a:r>
            <a:r>
              <a:rPr lang="ko-KR" altLang="en-US" sz="1600" b="1" smtClean="0">
                <a:solidFill>
                  <a:srgbClr val="000000"/>
                </a:solidFill>
              </a:rPr>
              <a:t>아이콘을 클릭하여 화상강의</a:t>
            </a:r>
            <a:endParaRPr lang="en-US" altLang="ko-KR" sz="1600" b="1" smtClean="0">
              <a:solidFill>
                <a:srgbClr val="000000"/>
              </a:solidFill>
            </a:endParaRPr>
          </a:p>
          <a:p>
            <a:r>
              <a:rPr lang="en-US" altLang="ko-KR" sz="1600" b="1">
                <a:solidFill>
                  <a:srgbClr val="000000"/>
                </a:solidFill>
              </a:rPr>
              <a:t> </a:t>
            </a:r>
            <a:r>
              <a:rPr lang="en-US" altLang="ko-KR" sz="1600" b="1" smtClean="0">
                <a:solidFill>
                  <a:srgbClr val="000000"/>
                </a:solidFill>
              </a:rPr>
              <a:t>    </a:t>
            </a:r>
            <a:r>
              <a:rPr lang="ko-KR" altLang="en-US" sz="1600" b="1" smtClean="0">
                <a:solidFill>
                  <a:srgbClr val="000000"/>
                </a:solidFill>
              </a:rPr>
              <a:t>참여자 리스트를 확인할 수 </a:t>
            </a:r>
            <a:endParaRPr lang="en-US" altLang="ko-KR" sz="1600" b="1" smtClean="0">
              <a:solidFill>
                <a:srgbClr val="000000"/>
              </a:solidFill>
            </a:endParaRPr>
          </a:p>
          <a:p>
            <a:r>
              <a:rPr lang="en-US" altLang="ko-KR" sz="1600" b="1">
                <a:solidFill>
                  <a:srgbClr val="000000"/>
                </a:solidFill>
              </a:rPr>
              <a:t> </a:t>
            </a:r>
            <a:r>
              <a:rPr lang="en-US" altLang="ko-KR" sz="1600" b="1" smtClean="0">
                <a:solidFill>
                  <a:srgbClr val="000000"/>
                </a:solidFill>
              </a:rPr>
              <a:t>    </a:t>
            </a:r>
            <a:r>
              <a:rPr lang="ko-KR" altLang="en-US" sz="1600" b="1" smtClean="0">
                <a:solidFill>
                  <a:srgbClr val="000000"/>
                </a:solidFill>
              </a:rPr>
              <a:t>있습니다</a:t>
            </a:r>
            <a:r>
              <a:rPr lang="en-US" altLang="ko-KR" sz="1600" b="1" smtClean="0">
                <a:solidFill>
                  <a:srgbClr val="000000"/>
                </a:solidFill>
              </a:rPr>
              <a:t>.</a:t>
            </a:r>
          </a:p>
          <a:p>
            <a:endParaRPr lang="en-US" altLang="ko-KR" sz="1600" b="1">
              <a:solidFill>
                <a:srgbClr val="000000"/>
              </a:solidFill>
            </a:endParaRPr>
          </a:p>
          <a:p>
            <a:r>
              <a:rPr lang="en-US" altLang="ko-KR" sz="1600" b="1">
                <a:solidFill>
                  <a:srgbClr val="000000"/>
                </a:solidFill>
              </a:rPr>
              <a:t>③ [채팅]을 클릭하여 화상 </a:t>
            </a:r>
            <a:r>
              <a:rPr lang="en-US" altLang="ko-KR" sz="1600" b="1" smtClean="0">
                <a:solidFill>
                  <a:srgbClr val="000000"/>
                </a:solidFill>
              </a:rPr>
              <a:t>강</a:t>
            </a:r>
            <a:r>
              <a:rPr lang="ko-KR" altLang="en-US" sz="1600" b="1" smtClean="0">
                <a:solidFill>
                  <a:srgbClr val="000000"/>
                </a:solidFill>
              </a:rPr>
              <a:t>의</a:t>
            </a:r>
            <a:endParaRPr lang="en-US" altLang="ko-KR" sz="1600" b="1" smtClean="0">
              <a:solidFill>
                <a:srgbClr val="000000"/>
              </a:solidFill>
            </a:endParaRPr>
          </a:p>
          <a:p>
            <a:r>
              <a:rPr lang="en-US" altLang="ko-KR" sz="1600" b="1">
                <a:solidFill>
                  <a:srgbClr val="000000"/>
                </a:solidFill>
              </a:rPr>
              <a:t> </a:t>
            </a:r>
            <a:r>
              <a:rPr lang="en-US" altLang="ko-KR" sz="1600" b="1" smtClean="0">
                <a:solidFill>
                  <a:srgbClr val="000000"/>
                </a:solidFill>
              </a:rPr>
              <a:t>    </a:t>
            </a:r>
            <a:r>
              <a:rPr lang="ko-KR" altLang="en-US" sz="1600" b="1" smtClean="0">
                <a:solidFill>
                  <a:srgbClr val="000000"/>
                </a:solidFill>
              </a:rPr>
              <a:t>중 채팅으로 참가자들과 </a:t>
            </a:r>
            <a:endParaRPr lang="en-US" altLang="ko-KR" sz="1600" b="1" smtClean="0">
              <a:solidFill>
                <a:srgbClr val="000000"/>
              </a:solidFill>
            </a:endParaRPr>
          </a:p>
          <a:p>
            <a:r>
              <a:rPr lang="en-US" altLang="ko-KR" sz="1600" b="1">
                <a:solidFill>
                  <a:srgbClr val="000000"/>
                </a:solidFill>
              </a:rPr>
              <a:t> </a:t>
            </a:r>
            <a:r>
              <a:rPr lang="en-US" altLang="ko-KR" sz="1600" b="1" smtClean="0">
                <a:solidFill>
                  <a:srgbClr val="000000"/>
                </a:solidFill>
              </a:rPr>
              <a:t>    </a:t>
            </a:r>
            <a:r>
              <a:rPr lang="ko-KR" altLang="en-US" sz="1600" b="1" smtClean="0">
                <a:solidFill>
                  <a:srgbClr val="000000"/>
                </a:solidFill>
              </a:rPr>
              <a:t>의견을 나눌 수 있습니다</a:t>
            </a:r>
            <a:r>
              <a:rPr lang="en-US" altLang="ko-KR" sz="1600" b="1" smtClean="0">
                <a:solidFill>
                  <a:srgbClr val="000000"/>
                </a:solidFill>
              </a:rPr>
              <a:t>.</a:t>
            </a:r>
            <a:endParaRPr lang="ko-KR" altLang="ko-KR" sz="1600" b="1"/>
          </a:p>
          <a:p>
            <a:endParaRPr lang="ko-KR" altLang="ko-KR" sz="1600" b="1"/>
          </a:p>
          <a:p>
            <a:endParaRPr lang="ko-KR" altLang="ko-KR" sz="1500" b="1" dirty="0"/>
          </a:p>
        </p:txBody>
      </p:sp>
      <p:sp>
        <p:nvSpPr>
          <p:cNvPr id="5" name="직사각형 4"/>
          <p:cNvSpPr/>
          <p:nvPr/>
        </p:nvSpPr>
        <p:spPr>
          <a:xfrm>
            <a:off x="5334000" y="3733800"/>
            <a:ext cx="838200" cy="381000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6200" y="6096000"/>
            <a:ext cx="381000" cy="304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>
            <a:stCxn id="6" idx="2"/>
          </p:cNvCxnSpPr>
          <p:nvPr/>
        </p:nvCxnSpPr>
        <p:spPr>
          <a:xfrm>
            <a:off x="266700" y="6400800"/>
            <a:ext cx="6667500" cy="7348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72300" y="5241920"/>
            <a:ext cx="28692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smtClean="0">
                <a:solidFill>
                  <a:srgbClr val="FF0000"/>
                </a:solidFill>
              </a:rPr>
              <a:t>※</a:t>
            </a:r>
            <a:r>
              <a:rPr lang="en-US" altLang="ko-KR" sz="1500" b="1">
                <a:solidFill>
                  <a:srgbClr val="0070C0"/>
                </a:solidFill>
              </a:rPr>
              <a:t> </a:t>
            </a:r>
            <a:r>
              <a:rPr lang="ko-KR" altLang="en-US" sz="1500" b="1" smtClean="0">
                <a:solidFill>
                  <a:srgbClr val="FF0000"/>
                </a:solidFill>
              </a:rPr>
              <a:t>참가자의 경우</a:t>
            </a:r>
            <a:r>
              <a:rPr lang="en-US" altLang="ko-KR" sz="1500" b="1" smtClean="0">
                <a:solidFill>
                  <a:srgbClr val="FF0000"/>
                </a:solidFill>
              </a:rPr>
              <a:t>, </a:t>
            </a:r>
            <a:r>
              <a:rPr lang="ko-KR" altLang="en-US" sz="1500" b="1" smtClean="0">
                <a:solidFill>
                  <a:srgbClr val="FF0000"/>
                </a:solidFill>
              </a:rPr>
              <a:t>세미나 도중에는 반드시 오디오 참가를 클릭</a:t>
            </a:r>
            <a:r>
              <a:rPr lang="en-US" altLang="ko-KR" sz="1500" b="1" smtClean="0">
                <a:solidFill>
                  <a:srgbClr val="FF0000"/>
                </a:solidFill>
              </a:rPr>
              <a:t>(</a:t>
            </a:r>
            <a:r>
              <a:rPr lang="ko-KR" altLang="en-US" sz="1500" b="1" smtClean="0">
                <a:solidFill>
                  <a:srgbClr val="FF0000"/>
                </a:solidFill>
              </a:rPr>
              <a:t>비활성화</a:t>
            </a:r>
            <a:r>
              <a:rPr lang="en-US" altLang="ko-KR" sz="1500" b="1" smtClean="0">
                <a:solidFill>
                  <a:srgbClr val="FF0000"/>
                </a:solidFill>
              </a:rPr>
              <a:t>)</a:t>
            </a:r>
            <a:r>
              <a:rPr lang="ko-KR" altLang="en-US" sz="1500" b="1" smtClean="0">
                <a:solidFill>
                  <a:srgbClr val="FF0000"/>
                </a:solidFill>
              </a:rPr>
              <a:t>하여 꺼주시기 바랍니다</a:t>
            </a:r>
            <a:r>
              <a:rPr lang="en-US" altLang="ko-KR" sz="1500" b="1" smtClean="0">
                <a:solidFill>
                  <a:srgbClr val="FF0000"/>
                </a:solidFill>
              </a:rPr>
              <a:t>. </a:t>
            </a:r>
            <a:r>
              <a:rPr lang="ko-KR" altLang="en-US" sz="1500" b="1" smtClean="0">
                <a:solidFill>
                  <a:srgbClr val="0070C0"/>
                </a:solidFill>
              </a:rPr>
              <a:t>질의시간에 발언하고 싶을 경우에만 재클릭하여 활성화 후</a:t>
            </a:r>
            <a:r>
              <a:rPr lang="en-US" altLang="ko-KR" sz="1500" b="1" smtClean="0">
                <a:solidFill>
                  <a:srgbClr val="0070C0"/>
                </a:solidFill>
              </a:rPr>
              <a:t>, </a:t>
            </a:r>
            <a:r>
              <a:rPr lang="ko-KR" altLang="en-US" sz="1500" b="1" smtClean="0">
                <a:solidFill>
                  <a:srgbClr val="0070C0"/>
                </a:solidFill>
              </a:rPr>
              <a:t>이야기해 주시면 됩니다</a:t>
            </a:r>
            <a:r>
              <a:rPr lang="en-US" altLang="ko-KR" sz="1500" b="1" smtClean="0">
                <a:solidFill>
                  <a:srgbClr val="0070C0"/>
                </a:solidFill>
              </a:rPr>
              <a:t>.</a:t>
            </a:r>
            <a:endParaRPr lang="ko-KR" altLang="en-US" sz="1500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2300" y="4265964"/>
            <a:ext cx="286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smtClean="0"/>
              <a:t>(</a:t>
            </a:r>
            <a:r>
              <a:rPr lang="ko-KR" altLang="en-US" sz="1500" b="1" smtClean="0"/>
              <a:t>참고</a:t>
            </a:r>
            <a:r>
              <a:rPr lang="en-US" altLang="ko-KR" sz="1500" b="1" smtClean="0"/>
              <a:t>) </a:t>
            </a:r>
            <a:r>
              <a:rPr lang="ko-KR" altLang="en-US" sz="1500" b="1" smtClean="0"/>
              <a:t>비디오를 활성화 시키면 참가자의 얼굴이 썸네일에 공유됩니다</a:t>
            </a:r>
            <a:r>
              <a:rPr lang="en-US" altLang="ko-KR" sz="1500" b="1" smtClean="0"/>
              <a:t>. (</a:t>
            </a:r>
            <a:r>
              <a:rPr lang="ko-KR" altLang="en-US" sz="1500" b="1" smtClean="0"/>
              <a:t>노트북</a:t>
            </a:r>
            <a:r>
              <a:rPr lang="en-US" altLang="ko-KR" sz="1500" b="1" smtClean="0"/>
              <a:t>, </a:t>
            </a:r>
            <a:r>
              <a:rPr lang="ko-KR" altLang="en-US" sz="1500" b="1" smtClean="0"/>
              <a:t>웹캠</a:t>
            </a:r>
            <a:r>
              <a:rPr lang="en-US" altLang="ko-KR" sz="1500" b="1" smtClean="0"/>
              <a:t>, </a:t>
            </a:r>
            <a:r>
              <a:rPr lang="ko-KR" altLang="en-US" sz="1500" b="1" smtClean="0"/>
              <a:t>모바일의 경우</a:t>
            </a:r>
            <a:r>
              <a:rPr lang="en-US" altLang="ko-KR" sz="1500" b="1" smtClean="0"/>
              <a:t>)</a:t>
            </a:r>
            <a:endParaRPr lang="ko-KR" altLang="en-US" sz="1500" b="1"/>
          </a:p>
        </p:txBody>
      </p:sp>
      <p:cxnSp>
        <p:nvCxnSpPr>
          <p:cNvPr id="12" name="직선 화살표 연결선 11"/>
          <p:cNvCxnSpPr/>
          <p:nvPr/>
        </p:nvCxnSpPr>
        <p:spPr>
          <a:xfrm flipV="1">
            <a:off x="745436" y="4734023"/>
            <a:ext cx="6188764" cy="15143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921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14368</TotalTime>
  <Words>677</Words>
  <Application>Microsoft Office PowerPoint</Application>
  <PresentationFormat>A4 용지(210x297mm)</PresentationFormat>
  <Paragraphs>121</Paragraphs>
  <Slides>18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맑은 고딕</vt:lpstr>
      <vt:lpstr>-윤고딕130</vt:lpstr>
      <vt:lpstr>Arial</vt:lpstr>
      <vt:lpstr>Calibri</vt:lpstr>
      <vt:lpstr>Wingdings</vt:lpstr>
      <vt:lpstr>디자인 사용자 지정</vt:lpstr>
      <vt:lpstr>1_Office Theme</vt:lpstr>
      <vt:lpstr>Office Theme</vt:lpstr>
      <vt:lpstr>PowerPoint 프레젠테이션</vt:lpstr>
      <vt:lpstr>PowerPoint 프레젠테이션</vt:lpstr>
      <vt:lpstr>Zoom 시작하기</vt:lpstr>
      <vt:lpstr>Zoom 설치</vt:lpstr>
      <vt:lpstr>화상 세미나 참가하기</vt:lpstr>
      <vt:lpstr>참여자 실명 입력</vt:lpstr>
      <vt:lpstr>참여자 실명 입력</vt:lpstr>
      <vt:lpstr>스피커 마이크 설정</vt:lpstr>
      <vt:lpstr>참가자 보기 및 비디오</vt:lpstr>
      <vt:lpstr>회의 종료/나가기</vt:lpstr>
      <vt:lpstr>PowerPoint 프레젠테이션</vt:lpstr>
      <vt:lpstr>핸드폰으로 Zoom 사용하기</vt:lpstr>
      <vt:lpstr>PowerPoint 프레젠테이션</vt:lpstr>
      <vt:lpstr>자주 하는 질문 Q&amp;A</vt:lpstr>
      <vt:lpstr>자주 하는 질문 Q&amp;A</vt:lpstr>
      <vt:lpstr>시스템 요청사항 (PC, Mac, and Linux)</vt:lpstr>
      <vt:lpstr>Zoom 기타 도움말 / Video Turorial 참고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angie</dc:creator>
  <cp:lastModifiedBy>nayeon kim</cp:lastModifiedBy>
  <cp:revision>464</cp:revision>
  <cp:lastPrinted>2019-09-09T05:50:37Z</cp:lastPrinted>
  <dcterms:created xsi:type="dcterms:W3CDTF">2018-06-11T13:44:58Z</dcterms:created>
  <dcterms:modified xsi:type="dcterms:W3CDTF">2020-08-26T01:06:10Z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2018-05-28T00:00:00Z</vt:filetime>
  </property>
  <property fmtid="{D5CDD505-2E9C-101B-9397-08002B2CF9AE}" pid="3" name="LastSaved">
    <vt:filetime>2018-06-11T00:00:00Z</vt:filetime>
  </property>
  <property fmtid="{D5CDD505-2E9C-101B-9397-08002B2CF9AE}" pid="4" name="ArticulateGUID">
    <vt:lpwstr>DA128422-5C92-4C10-3F23-723F02033F3F</vt:lpwstr>
  </property>
  <property fmtid="{D5CDD505-2E9C-101B-9397-08002B2CF9AE}" pid="5" name="ArticulatePath">
    <vt:lpwstr>https://d.docs.live.net/b1163d5fc35eb53e/연구간호사/심평원 과제/개시모임 ppt 형식_추가_이유리선생님</vt:lpwstr>
  </property>
  <property fmtid="{D5CDD505-2E9C-101B-9397-08002B2CF9AE}" pid="6" name="NSCPROP_SA">
    <vt:lpwstr>C:\mySingle\TEMP\Zoom 이용 가이드_version 2.0_SMC_2020_참가자용.pptx</vt:lpwstr>
  </property>
</Properties>
</file>